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08" r:id="rId2"/>
  </p:sldMasterIdLst>
  <p:notesMasterIdLst>
    <p:notesMasterId r:id="rId6"/>
  </p:notesMasterIdLst>
  <p:sldIdLst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D0EF"/>
    <a:srgbClr val="FE5184"/>
    <a:srgbClr val="FC668D"/>
    <a:srgbClr val="C0EBFF"/>
    <a:srgbClr val="73F0FF"/>
    <a:srgbClr val="A3E8FF"/>
    <a:srgbClr val="97FEFF"/>
    <a:srgbClr val="2CF6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2"/>
    <p:restoredTop sz="96521"/>
  </p:normalViewPr>
  <p:slideViewPr>
    <p:cSldViewPr snapToGrid="0">
      <p:cViewPr>
        <p:scale>
          <a:sx n="120" d="100"/>
          <a:sy n="120" d="100"/>
        </p:scale>
        <p:origin x="-616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10DC9-9618-9548-BF18-1F2223ADD43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06B08-0136-8448-AFB1-8E5902E22B4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17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06B08-0136-8448-AFB1-8E5902E22B4F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396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7428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357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5566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F78C-254C-5AEF-EA8F-591B4900C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64484-07FF-3C54-1BB4-E42F167F6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173B3-D0A5-225C-6659-C5FD4CEE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F2555-03E8-AE1D-DCBD-CBDC33BE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155AF-322F-B12E-BDA2-42743D4A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820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59D8-7C97-BE18-1E0C-11A9BC9A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C16F5-183B-7666-43C0-D2B5F7019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7A082-2FC0-CA37-3B9B-18673785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2B352-4B00-57DA-8104-14FE50A8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7D15C-7D43-1781-C895-285137BD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1143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B621-7262-5C84-000F-C6F1B7529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B52E6-2B75-182E-E817-BFA204EE7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DFDA-D23D-639C-2137-505AACCF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5951C-3AB2-A85D-B41A-BE070651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9A8C2-DBD0-BC5F-B571-40DFAA65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3B3C-C58C-0B3C-D1A7-B8947BC3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9FA0-7E5D-E02E-8DE5-AC76B7DE8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B36CB-3A52-1D6A-5022-122450528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956E1-DB4E-96AC-0AF1-536ECEC5C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7CFC3-0FC0-3AB5-1060-3E7261E6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A2479-CED6-A6B7-D25B-A7750A41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4659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CAE6-AF34-D95C-D66E-C5D9D010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1CFF8-6C77-FC8E-A005-15F95CDDE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C8FCF-8D4E-9B84-B27F-25D9E7AFE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E81E1-13B8-C753-351E-D56C164B9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8A1F0-9A2D-A823-8246-041511E32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F97E7-913A-B492-E516-24C137DBE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259D3-F301-8908-4A18-16447734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259D1-3EF4-AF83-5A52-BAF94FD7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5546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7398-02CC-B8EB-A47C-B8A5102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9034B-D42E-BCB9-7570-0C521DE6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CDED-8E4E-C9CF-D75B-D2A83363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92A2-9FB5-3841-C8DA-D10E6CAB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4287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15937-A608-6F72-B2A1-C72BCBAF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6C0933-76B1-98C6-2AF0-D742BAFD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41136-0BD9-B2FE-EE5C-715EEF5D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0162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FD81-862A-0F4C-701F-CD0C0B04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2507-2FF9-4113-9C13-554F30AAF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19DDF-BE78-1043-5A12-81029442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FF763-3DA6-594B-0BFA-328D0EB7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4401-03C3-FE4F-19CB-65ECD0302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5F8CC-2408-EADF-FB78-03C27534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236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990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5758-2BEB-90AE-1071-B7586889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151E4-0A38-A8F3-E89E-38814565D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D9CB0-5518-ABA8-D8F5-B210BE2F8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79464-F3D6-07A3-4249-BEDE3551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634DB-04DD-D2FA-E888-7B9B6129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E5950-06E3-2B2C-14B0-9F6C18F9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5117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09E9-D05A-B14B-ABD4-1AC44327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7CABE-1C52-0B90-69C8-DF79A78A0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1C285-7C75-E890-2154-AB66A8D8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56E86-F406-EE38-0B68-6440A8EA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5780E-8880-C20F-5578-12CD6EAF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7928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00A75-914F-5ED4-8D41-04AFABA49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8D088-9236-6158-60F4-EEC85D105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768C4-7725-B771-F4F5-EFAF38126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1952E-705F-F64B-B359-08A32AD8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FEE56-0EDF-43E9-7763-E369DE9B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292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95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640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7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84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530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623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814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D58C9CD-0350-1D45-ABC0-540783432AFA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209C5CD-6256-F247-8883-2B0501BBADB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320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DA3AA-F2F0-99CC-E088-80F8C065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E5B65-ABCF-BCE5-3EF5-31B89A48F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1CB59-6088-EA09-7FBD-AE8174070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76BE7-4FBF-8D48-A1C2-7AB913722749}" type="datetimeFigureOut">
              <a:rPr lang="en-DE" smtClean="0"/>
              <a:t>12.02.26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3E71D-DE8A-004E-3FF3-B700876C0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2F526-78FC-94B6-DA2D-B2E7C45CA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A639C7-8139-A949-94CE-A89C51AD7A8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96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jpeg"/><Relationship Id="rId39" Type="http://schemas.openxmlformats.org/officeDocument/2006/relationships/image" Target="../media/image42.jpeg"/><Relationship Id="rId21" Type="http://schemas.openxmlformats.org/officeDocument/2006/relationships/image" Target="../media/image24.png"/><Relationship Id="rId34" Type="http://schemas.openxmlformats.org/officeDocument/2006/relationships/image" Target="../media/image37.jpeg"/><Relationship Id="rId42" Type="http://schemas.openxmlformats.org/officeDocument/2006/relationships/image" Target="../media/image4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hyperlink" Target="https://www.focusfitness.net/stock-photos/downloads/healthy-meal-chicken-spinach-pomegranate-salad/" TargetMode="External"/><Relationship Id="rId29" Type="http://schemas.openxmlformats.org/officeDocument/2006/relationships/image" Target="../media/image32.jpe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32" Type="http://schemas.openxmlformats.org/officeDocument/2006/relationships/image" Target="../media/image35.jpeg"/><Relationship Id="rId37" Type="http://schemas.openxmlformats.org/officeDocument/2006/relationships/image" Target="../media/image40.jpeg"/><Relationship Id="rId40" Type="http://schemas.openxmlformats.org/officeDocument/2006/relationships/image" Target="../media/image43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6.png"/><Relationship Id="rId28" Type="http://schemas.openxmlformats.org/officeDocument/2006/relationships/image" Target="../media/image31.jpeg"/><Relationship Id="rId36" Type="http://schemas.openxmlformats.org/officeDocument/2006/relationships/image" Target="../media/image39.jpe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31" Type="http://schemas.openxmlformats.org/officeDocument/2006/relationships/image" Target="../media/image3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5.png"/><Relationship Id="rId27" Type="http://schemas.openxmlformats.org/officeDocument/2006/relationships/image" Target="../media/image30.jpeg"/><Relationship Id="rId30" Type="http://schemas.openxmlformats.org/officeDocument/2006/relationships/image" Target="../media/image33.jpeg"/><Relationship Id="rId35" Type="http://schemas.openxmlformats.org/officeDocument/2006/relationships/image" Target="../media/image38.jpeg"/><Relationship Id="rId43" Type="http://schemas.openxmlformats.org/officeDocument/2006/relationships/image" Target="../media/image46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33" Type="http://schemas.openxmlformats.org/officeDocument/2006/relationships/image" Target="../media/image36.jpeg"/><Relationship Id="rId38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" Type="http://schemas.openxmlformats.org/officeDocument/2006/relationships/image" Target="../media/image2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705E5D-D31D-AE59-262B-FC7FEB18E1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 descr="A cell phone with a logo&#10;&#10;AI-generated content may be incorrect.">
            <a:extLst>
              <a:ext uri="{FF2B5EF4-FFF2-40B4-BE49-F238E27FC236}">
                <a16:creationId xmlns:a16="http://schemas.microsoft.com/office/drawing/2014/main" id="{8275C525-BC42-0C13-494C-E15DFE6E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467360"/>
            <a:ext cx="1112520" cy="2225040"/>
          </a:xfrm>
          <a:prstGeom prst="rect">
            <a:avLst/>
          </a:prstGeom>
        </p:spPr>
      </p:pic>
      <p:pic>
        <p:nvPicPr>
          <p:cNvPr id="8" name="Picture 7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75088B52-E662-8ABC-A078-89079391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046" y="467360"/>
            <a:ext cx="1134228" cy="2225040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171D928D-E60C-8536-A496-A275CD095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421640"/>
            <a:ext cx="1908329" cy="3743960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16F3BE4-FF31-7F2D-1D07-2D21AF5CE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001" y="421640"/>
            <a:ext cx="1890243" cy="3743960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EEF0BC6F-B65C-1737-4C44-71B2A03E2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936" y="421640"/>
            <a:ext cx="1908507" cy="3743960"/>
          </a:xfrm>
          <a:prstGeom prst="rect">
            <a:avLst/>
          </a:prstGeom>
        </p:spPr>
      </p:pic>
      <p:pic>
        <p:nvPicPr>
          <p:cNvPr id="16" name="Picture 1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9B29200-8DBD-5E6F-4550-68B5C63D5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6135" y="421640"/>
            <a:ext cx="1913173" cy="37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1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4154-8AB7-C896-8B16-7FC48341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A38A1-188D-6982-E632-7D473FC6A6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02" y="0"/>
            <a:ext cx="12261574" cy="6927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b="1" dirty="0">
                <a:latin typeface="Calibri" panose="020F0502020204030204" pitchFamily="34" charset="0"/>
                <a:cs typeface="Calibri" panose="020F0502020204030204" pitchFamily="34" charset="0"/>
              </a:rPr>
              <a:t>Indicators</a:t>
            </a:r>
            <a:endParaRPr lang="en-DE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B6D63A-7DFE-73B4-0F24-C7EE31A08F63}"/>
              </a:ext>
            </a:extLst>
          </p:cNvPr>
          <p:cNvSpPr/>
          <p:nvPr/>
        </p:nvSpPr>
        <p:spPr>
          <a:xfrm>
            <a:off x="114300" y="120650"/>
            <a:ext cx="1441450" cy="3060700"/>
          </a:xfrm>
          <a:prstGeom prst="roundRect">
            <a:avLst/>
          </a:prstGeom>
          <a:solidFill>
            <a:srgbClr val="C0EB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5578156-3B79-78A7-594F-93C0C69760DF}"/>
              </a:ext>
            </a:extLst>
          </p:cNvPr>
          <p:cNvSpPr/>
          <p:nvPr/>
        </p:nvSpPr>
        <p:spPr>
          <a:xfrm>
            <a:off x="1929241" y="120650"/>
            <a:ext cx="1441450" cy="3060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7380B1-8BE4-80DE-656C-F8210511F257}"/>
              </a:ext>
            </a:extLst>
          </p:cNvPr>
          <p:cNvGrpSpPr/>
          <p:nvPr/>
        </p:nvGrpSpPr>
        <p:grpSpPr>
          <a:xfrm>
            <a:off x="2040178" y="308961"/>
            <a:ext cx="1272764" cy="264477"/>
            <a:chOff x="2009180" y="308961"/>
            <a:chExt cx="1272764" cy="264477"/>
          </a:xfrm>
        </p:grpSpPr>
        <p:pic>
          <p:nvPicPr>
            <p:cNvPr id="30" name="Picture 29" descr="A person with long curly hair smiling&#10;&#10;AI-generated content may be incorrect.">
              <a:extLst>
                <a:ext uri="{FF2B5EF4-FFF2-40B4-BE49-F238E27FC236}">
                  <a16:creationId xmlns:a16="http://schemas.microsoft.com/office/drawing/2014/main" id="{637AFCB1-FD72-5343-B3C5-D7A8FE96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8" r="-808"/>
            <a:stretch>
              <a:fillRect/>
            </a:stretch>
          </p:blipFill>
          <p:spPr>
            <a:xfrm>
              <a:off x="2009180" y="343886"/>
              <a:ext cx="221956" cy="221264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D8BBC6-28F7-4DA5-3727-E3ABF640EEEB}"/>
                </a:ext>
              </a:extLst>
            </p:cNvPr>
            <p:cNvSpPr txBox="1"/>
            <p:nvPr/>
          </p:nvSpPr>
          <p:spPr>
            <a:xfrm>
              <a:off x="2209463" y="308961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Abigail Redcliff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513D2C-FBA0-9C53-A549-63B137C1C7D2}"/>
                </a:ext>
              </a:extLst>
            </p:cNvPr>
            <p:cNvSpPr txBox="1"/>
            <p:nvPr/>
          </p:nvSpPr>
          <p:spPr>
            <a:xfrm>
              <a:off x="2209463" y="404161"/>
              <a:ext cx="10724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Gluten-free, vegan foodie.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8AFDA5-1314-D6AB-AD55-BAF74EB0D4E4}"/>
              </a:ext>
            </a:extLst>
          </p:cNvPr>
          <p:cNvSpPr txBox="1"/>
          <p:nvPr/>
        </p:nvSpPr>
        <p:spPr>
          <a:xfrm>
            <a:off x="1938649" y="594094"/>
            <a:ext cx="1226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What would you like to cook today?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A77F53-0200-ED7C-1F24-6130282B7F75}"/>
              </a:ext>
            </a:extLst>
          </p:cNvPr>
          <p:cNvSpPr/>
          <p:nvPr/>
        </p:nvSpPr>
        <p:spPr>
          <a:xfrm>
            <a:off x="2009180" y="899671"/>
            <a:ext cx="1292726" cy="1554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468075-F01B-23BF-7EBB-6B4ED1E80789}"/>
              </a:ext>
            </a:extLst>
          </p:cNvPr>
          <p:cNvSpPr txBox="1"/>
          <p:nvPr/>
        </p:nvSpPr>
        <p:spPr>
          <a:xfrm>
            <a:off x="2056787" y="894899"/>
            <a:ext cx="1256654" cy="1692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Search any recipe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031A88-BBCC-1A1A-F549-64BF9C36F578}"/>
              </a:ext>
            </a:extLst>
          </p:cNvPr>
          <p:cNvSpPr txBox="1"/>
          <p:nvPr/>
        </p:nvSpPr>
        <p:spPr>
          <a:xfrm>
            <a:off x="1919064" y="1057722"/>
            <a:ext cx="1292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Categories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C29F01-9E52-2497-6FA1-B1ACE604D3DB}"/>
              </a:ext>
            </a:extLst>
          </p:cNvPr>
          <p:cNvSpPr txBox="1"/>
          <p:nvPr/>
        </p:nvSpPr>
        <p:spPr>
          <a:xfrm>
            <a:off x="1932404" y="1464169"/>
            <a:ext cx="1292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Recommendation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D97CAE-76C7-FF4A-2074-A2500D20526E}"/>
              </a:ext>
            </a:extLst>
          </p:cNvPr>
          <p:cNvSpPr txBox="1"/>
          <p:nvPr/>
        </p:nvSpPr>
        <p:spPr>
          <a:xfrm>
            <a:off x="1942508" y="2394201"/>
            <a:ext cx="1292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Mealplan For The Week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6A05F8-F5D6-121E-B96F-67CA6DDE9389}"/>
              </a:ext>
            </a:extLst>
          </p:cNvPr>
          <p:cNvSpPr txBox="1"/>
          <p:nvPr/>
        </p:nvSpPr>
        <p:spPr>
          <a:xfrm>
            <a:off x="133329" y="1269326"/>
            <a:ext cx="1408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Cookly</a:t>
            </a:r>
          </a:p>
        </p:txBody>
      </p:sp>
      <p:pic>
        <p:nvPicPr>
          <p:cNvPr id="57" name="Picture 56" descr="A blue background with black and white objects&#10;&#10;AI-generated content may be incorrect.">
            <a:extLst>
              <a:ext uri="{FF2B5EF4-FFF2-40B4-BE49-F238E27FC236}">
                <a16:creationId xmlns:a16="http://schemas.microsoft.com/office/drawing/2014/main" id="{CE5A3315-B419-B83C-3A9E-99F74AE89B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413" t="2680" r="1670" b="2080"/>
          <a:stretch>
            <a:fillRect/>
          </a:stretch>
        </p:blipFill>
        <p:spPr>
          <a:xfrm>
            <a:off x="130542" y="1664224"/>
            <a:ext cx="1408965" cy="1517126"/>
          </a:xfrm>
          <a:prstGeom prst="roundRect">
            <a:avLst/>
          </a:prstGeom>
        </p:spPr>
      </p:pic>
      <p:pic>
        <p:nvPicPr>
          <p:cNvPr id="61" name="Picture 60" descr="A blue background with black and white objects&#10;&#10;AI-generated content may be incorrect.">
            <a:extLst>
              <a:ext uri="{FF2B5EF4-FFF2-40B4-BE49-F238E27FC236}">
                <a16:creationId xmlns:a16="http://schemas.microsoft.com/office/drawing/2014/main" id="{C2CAEE2E-D37D-6E2E-EEA3-90DC9111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444" t="22803" r="21639" b="5086"/>
          <a:stretch>
            <a:fillRect/>
          </a:stretch>
        </p:blipFill>
        <p:spPr>
          <a:xfrm>
            <a:off x="128735" y="120650"/>
            <a:ext cx="1408965" cy="1148676"/>
          </a:xfrm>
          <a:prstGeom prst="round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886ED86-F1A6-F4EF-30FE-F7E9EFEFA859}"/>
              </a:ext>
            </a:extLst>
          </p:cNvPr>
          <p:cNvSpPr txBox="1"/>
          <p:nvPr/>
        </p:nvSpPr>
        <p:spPr>
          <a:xfrm>
            <a:off x="2959036" y="1080805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pic>
        <p:nvPicPr>
          <p:cNvPr id="1028" name="Picture 4" descr="Recipe image of Chicken Piccata Soup.">
            <a:extLst>
              <a:ext uri="{FF2B5EF4-FFF2-40B4-BE49-F238E27FC236}">
                <a16:creationId xmlns:a16="http://schemas.microsoft.com/office/drawing/2014/main" id="{09FD83E3-98DB-6F4E-62B5-D8A19106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49" y="1649142"/>
            <a:ext cx="728307" cy="48420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0E7761C1-F73D-FA4E-0704-7B04410C9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0"/>
          <a:stretch>
            <a:fillRect/>
          </a:stretch>
        </p:blipFill>
        <p:spPr bwMode="auto">
          <a:xfrm>
            <a:off x="2783255" y="1652221"/>
            <a:ext cx="547745" cy="481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125ED2D-26D2-9FB2-3446-87836AEE0D4E}"/>
              </a:ext>
            </a:extLst>
          </p:cNvPr>
          <p:cNvSpPr txBox="1"/>
          <p:nvPr/>
        </p:nvSpPr>
        <p:spPr>
          <a:xfrm>
            <a:off x="1971827" y="2115131"/>
            <a:ext cx="7732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Creamy Chickensoup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65868A-DF08-47F0-AD97-77A4B3B6D3D1}"/>
              </a:ext>
            </a:extLst>
          </p:cNvPr>
          <p:cNvSpPr txBox="1"/>
          <p:nvPr/>
        </p:nvSpPr>
        <p:spPr>
          <a:xfrm>
            <a:off x="2729605" y="2118164"/>
            <a:ext cx="77322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Vegan </a:t>
            </a:r>
            <a:r>
              <a:rPr lang="en-GB" sz="500" b="1" dirty="0">
                <a:latin typeface="Calibri" panose="020F0502020204030204" pitchFamily="34" charset="0"/>
                <a:cs typeface="Calibri" panose="020F0502020204030204" pitchFamily="34" charset="0"/>
              </a:rPr>
              <a:t>Spagetthi</a:t>
            </a:r>
            <a:endParaRPr lang="en-DE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DB7D46-A7B3-9362-BC0A-6A0D3DA4D83D}"/>
              </a:ext>
            </a:extLst>
          </p:cNvPr>
          <p:cNvSpPr txBox="1"/>
          <p:nvPr/>
        </p:nvSpPr>
        <p:spPr>
          <a:xfrm>
            <a:off x="2964447" y="1470011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A722726-F22E-B668-75BA-C68B7B98561B}"/>
              </a:ext>
            </a:extLst>
          </p:cNvPr>
          <p:cNvSpPr/>
          <p:nvPr/>
        </p:nvSpPr>
        <p:spPr>
          <a:xfrm>
            <a:off x="2307914" y="1260173"/>
            <a:ext cx="252952" cy="2000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F3F00D5-03D1-6DE9-1D1F-6F8C3EF56943}"/>
              </a:ext>
            </a:extLst>
          </p:cNvPr>
          <p:cNvSpPr/>
          <p:nvPr/>
        </p:nvSpPr>
        <p:spPr>
          <a:xfrm>
            <a:off x="2603129" y="1260810"/>
            <a:ext cx="252952" cy="2000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5A71717-AB38-1113-524B-5924FE2EE944}"/>
              </a:ext>
            </a:extLst>
          </p:cNvPr>
          <p:cNvSpPr/>
          <p:nvPr/>
        </p:nvSpPr>
        <p:spPr>
          <a:xfrm>
            <a:off x="2891384" y="1254023"/>
            <a:ext cx="252952" cy="2000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66E2023-DA15-D6BC-239A-0E5F7AF9C96E}"/>
              </a:ext>
            </a:extLst>
          </p:cNvPr>
          <p:cNvSpPr/>
          <p:nvPr/>
        </p:nvSpPr>
        <p:spPr>
          <a:xfrm>
            <a:off x="3181283" y="1254022"/>
            <a:ext cx="161172" cy="2000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717DDE82-2615-0215-7BED-17AF4DCD05C4}"/>
              </a:ext>
            </a:extLst>
          </p:cNvPr>
          <p:cNvGrpSpPr/>
          <p:nvPr/>
        </p:nvGrpSpPr>
        <p:grpSpPr>
          <a:xfrm>
            <a:off x="1956880" y="1257135"/>
            <a:ext cx="485946" cy="200055"/>
            <a:chOff x="1956880" y="1257135"/>
            <a:chExt cx="485946" cy="200055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09220E00-A5EC-5112-D9C1-1BAE5B1FDEF5}"/>
                </a:ext>
              </a:extLst>
            </p:cNvPr>
            <p:cNvSpPr/>
            <p:nvPr/>
          </p:nvSpPr>
          <p:spPr>
            <a:xfrm>
              <a:off x="2009182" y="1257135"/>
              <a:ext cx="252952" cy="200055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BC5D669-75BF-EC4D-F178-37E1DBBBC9E1}"/>
                </a:ext>
              </a:extLst>
            </p:cNvPr>
            <p:cNvSpPr txBox="1"/>
            <p:nvPr/>
          </p:nvSpPr>
          <p:spPr>
            <a:xfrm>
              <a:off x="1956880" y="1269326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Dinner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C59D3AE-0AB3-A8EB-AC13-1C22111FDC82}"/>
              </a:ext>
            </a:extLst>
          </p:cNvPr>
          <p:cNvSpPr txBox="1"/>
          <p:nvPr/>
        </p:nvSpPr>
        <p:spPr>
          <a:xfrm>
            <a:off x="2261480" y="1276334"/>
            <a:ext cx="485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Lunch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18CB4D-C5D7-5E75-3E3A-AA064E894075}"/>
              </a:ext>
            </a:extLst>
          </p:cNvPr>
          <p:cNvSpPr txBox="1"/>
          <p:nvPr/>
        </p:nvSpPr>
        <p:spPr>
          <a:xfrm>
            <a:off x="2558781" y="1276432"/>
            <a:ext cx="485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Snacks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53541D-BE8E-16EF-3C05-2A40A9FBAD2E}"/>
              </a:ext>
            </a:extLst>
          </p:cNvPr>
          <p:cNvSpPr txBox="1"/>
          <p:nvPr/>
        </p:nvSpPr>
        <p:spPr>
          <a:xfrm>
            <a:off x="2827495" y="1276739"/>
            <a:ext cx="485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Dessert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1BD6F1-3D03-B71A-A8C9-F11224CE35B6}"/>
              </a:ext>
            </a:extLst>
          </p:cNvPr>
          <p:cNvSpPr txBox="1"/>
          <p:nvPr/>
        </p:nvSpPr>
        <p:spPr>
          <a:xfrm>
            <a:off x="3126227" y="1268223"/>
            <a:ext cx="485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latin typeface="Calibri" panose="020F0502020204030204" pitchFamily="34" charset="0"/>
                <a:cs typeface="Calibri" panose="020F0502020204030204" pitchFamily="34" charset="0"/>
              </a:rPr>
              <a:t>Bre</a:t>
            </a:r>
          </a:p>
        </p:txBody>
      </p:sp>
      <p:pic>
        <p:nvPicPr>
          <p:cNvPr id="1034" name="Picture 10" descr="A recipe image of Crispy Peanut Butter-Quinoa Balls.">
            <a:extLst>
              <a:ext uri="{FF2B5EF4-FFF2-40B4-BE49-F238E27FC236}">
                <a16:creationId xmlns:a16="http://schemas.microsoft.com/office/drawing/2014/main" id="{99642588-C1A0-3AD7-230B-8D879EFEA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8" b="17655"/>
          <a:stretch>
            <a:fillRect/>
          </a:stretch>
        </p:blipFill>
        <p:spPr bwMode="auto">
          <a:xfrm>
            <a:off x="2781816" y="2583029"/>
            <a:ext cx="548018" cy="59832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 image of the Garlic Hummus topped with olive oil">
            <a:extLst>
              <a:ext uri="{FF2B5EF4-FFF2-40B4-BE49-F238E27FC236}">
                <a16:creationId xmlns:a16="http://schemas.microsoft.com/office/drawing/2014/main" id="{749B2EEC-384F-E541-4886-84339C539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72" b="17655"/>
          <a:stretch>
            <a:fillRect/>
          </a:stretch>
        </p:blipFill>
        <p:spPr bwMode="auto">
          <a:xfrm>
            <a:off x="2018456" y="2583029"/>
            <a:ext cx="726600" cy="59832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D017203-A99C-D4BD-92D9-727AF6D07355}"/>
              </a:ext>
            </a:extLst>
          </p:cNvPr>
          <p:cNvSpPr txBox="1"/>
          <p:nvPr/>
        </p:nvSpPr>
        <p:spPr>
          <a:xfrm>
            <a:off x="1969500" y="2195208"/>
            <a:ext cx="72469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 hr 30 mins</a:t>
            </a:r>
          </a:p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 Carolyn Casner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20C29E-7BF7-BD03-AD15-F7A0054143FB}"/>
              </a:ext>
            </a:extLst>
          </p:cNvPr>
          <p:cNvSpPr txBox="1"/>
          <p:nvPr/>
        </p:nvSpPr>
        <p:spPr>
          <a:xfrm>
            <a:off x="2734909" y="2190842"/>
            <a:ext cx="72469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45 mins</a:t>
            </a:r>
          </a:p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 Mike De Marco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9B50853-EAAE-18FE-D149-0DDC651A4CA6}"/>
              </a:ext>
            </a:extLst>
          </p:cNvPr>
          <p:cNvSpPr/>
          <p:nvPr/>
        </p:nvSpPr>
        <p:spPr>
          <a:xfrm>
            <a:off x="125780" y="120650"/>
            <a:ext cx="359820" cy="223236"/>
          </a:xfrm>
          <a:prstGeom prst="roundRect">
            <a:avLst/>
          </a:prstGeom>
          <a:solidFill>
            <a:srgbClr val="C0E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BD90D7F-71EB-E96D-CDF4-8CF5B5490208}"/>
              </a:ext>
            </a:extLst>
          </p:cNvPr>
          <p:cNvSpPr txBox="1"/>
          <p:nvPr/>
        </p:nvSpPr>
        <p:spPr>
          <a:xfrm>
            <a:off x="3643277" y="1037200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My Recipes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C2EFB61-3151-D5E3-6795-784DC8FBDFD1}"/>
              </a:ext>
            </a:extLst>
          </p:cNvPr>
          <p:cNvGrpSpPr/>
          <p:nvPr/>
        </p:nvGrpSpPr>
        <p:grpSpPr>
          <a:xfrm>
            <a:off x="3714912" y="866555"/>
            <a:ext cx="1226726" cy="169277"/>
            <a:chOff x="3819546" y="1123822"/>
            <a:chExt cx="1226726" cy="169277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EE219BE1-463B-488C-C9EF-77A077959310}"/>
                </a:ext>
              </a:extLst>
            </p:cNvPr>
            <p:cNvSpPr/>
            <p:nvPr/>
          </p:nvSpPr>
          <p:spPr>
            <a:xfrm>
              <a:off x="3819546" y="1137501"/>
              <a:ext cx="1226054" cy="1554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82D2E-360A-CF02-1C37-45AD29D3AA22}"/>
                </a:ext>
              </a:extLst>
            </p:cNvPr>
            <p:cNvSpPr txBox="1"/>
            <p:nvPr/>
          </p:nvSpPr>
          <p:spPr>
            <a:xfrm>
              <a:off x="3867825" y="1123822"/>
              <a:ext cx="117844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Search saved recipes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EE534C-2BA3-D056-2E05-A92A6D8A472D}"/>
              </a:ext>
            </a:extLst>
          </p:cNvPr>
          <p:cNvGrpSpPr/>
          <p:nvPr/>
        </p:nvGrpSpPr>
        <p:grpSpPr>
          <a:xfrm>
            <a:off x="3637339" y="169334"/>
            <a:ext cx="1431736" cy="705256"/>
            <a:chOff x="3637339" y="169334"/>
            <a:chExt cx="1431736" cy="705256"/>
          </a:xfrm>
        </p:grpSpPr>
        <p:sp>
          <p:nvSpPr>
            <p:cNvPr id="107" name="Round Same-side Corner of Rectangle 106">
              <a:extLst>
                <a:ext uri="{FF2B5EF4-FFF2-40B4-BE49-F238E27FC236}">
                  <a16:creationId xmlns:a16="http://schemas.microsoft.com/office/drawing/2014/main" id="{58331638-E714-05BF-1432-E23FD449CA38}"/>
                </a:ext>
              </a:extLst>
            </p:cNvPr>
            <p:cNvSpPr/>
            <p:nvPr/>
          </p:nvSpPr>
          <p:spPr>
            <a:xfrm>
              <a:off x="3637339" y="169334"/>
              <a:ext cx="1431736" cy="40547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B28CE17-020E-A9B8-B0C4-ECB9049CB7BE}"/>
                </a:ext>
              </a:extLst>
            </p:cNvPr>
            <p:cNvGrpSpPr/>
            <p:nvPr/>
          </p:nvGrpSpPr>
          <p:grpSpPr>
            <a:xfrm>
              <a:off x="3746550" y="330020"/>
              <a:ext cx="1316792" cy="318787"/>
              <a:chOff x="1886724" y="289009"/>
              <a:chExt cx="1316792" cy="318787"/>
            </a:xfrm>
          </p:grpSpPr>
          <p:pic>
            <p:nvPicPr>
              <p:cNvPr id="110" name="Picture 109" descr="A person with long curly hair smiling&#10;&#10;AI-generated content may be incorrect.">
                <a:extLst>
                  <a:ext uri="{FF2B5EF4-FFF2-40B4-BE49-F238E27FC236}">
                    <a16:creationId xmlns:a16="http://schemas.microsoft.com/office/drawing/2014/main" id="{D771EFBC-B783-BAA9-FE99-B26524324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08" r="-808"/>
              <a:stretch>
                <a:fillRect/>
              </a:stretch>
            </p:blipFill>
            <p:spPr>
              <a:xfrm>
                <a:off x="1886724" y="289009"/>
                <a:ext cx="319784" cy="318787"/>
              </a:xfrm>
              <a:prstGeom prst="ellips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8760849-91D0-0EC9-A3E5-EDD4F0AAD5BA}"/>
                  </a:ext>
                </a:extLst>
              </p:cNvPr>
              <p:cNvSpPr txBox="1"/>
              <p:nvPr/>
            </p:nvSpPr>
            <p:spPr>
              <a:xfrm>
                <a:off x="2209463" y="308961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Abigail Redcliff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7F871C4-8E3A-2F66-A1A0-59FCC9BEF751}"/>
                  </a:ext>
                </a:extLst>
              </p:cNvPr>
              <p:cNvSpPr txBox="1"/>
              <p:nvPr/>
            </p:nvSpPr>
            <p:spPr>
              <a:xfrm>
                <a:off x="2209463" y="404161"/>
                <a:ext cx="99405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Gluten-free, vegan foodie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493DB99-3D10-8BC3-BEF4-3A8A9FF7ECE1}"/>
                </a:ext>
              </a:extLst>
            </p:cNvPr>
            <p:cNvGrpSpPr/>
            <p:nvPr/>
          </p:nvGrpSpPr>
          <p:grpSpPr>
            <a:xfrm>
              <a:off x="3669703" y="625502"/>
              <a:ext cx="904009" cy="249088"/>
              <a:chOff x="3669705" y="752465"/>
              <a:chExt cx="904009" cy="249088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4A4BF9A-1BA8-F027-EBE3-3FC23EA8780E}"/>
                  </a:ext>
                </a:extLst>
              </p:cNvPr>
              <p:cNvSpPr txBox="1"/>
              <p:nvPr/>
            </p:nvSpPr>
            <p:spPr>
              <a:xfrm>
                <a:off x="3669705" y="752465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20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3D2B92D-ED1C-7D32-1E3D-E85D2706B36A}"/>
                  </a:ext>
                </a:extLst>
              </p:cNvPr>
              <p:cNvSpPr txBox="1"/>
              <p:nvPr/>
            </p:nvSpPr>
            <p:spPr>
              <a:xfrm>
                <a:off x="3669705" y="847665"/>
                <a:ext cx="67661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Followers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29648BA-937C-B507-28AC-469DB1047AC2}"/>
              </a:ext>
            </a:extLst>
          </p:cNvPr>
          <p:cNvGrpSpPr/>
          <p:nvPr/>
        </p:nvGrpSpPr>
        <p:grpSpPr>
          <a:xfrm>
            <a:off x="3960222" y="621009"/>
            <a:ext cx="904009" cy="249088"/>
            <a:chOff x="3669705" y="752465"/>
            <a:chExt cx="904009" cy="24908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6C4C738-9D63-8D29-6C9A-2EF1E1A92950}"/>
                </a:ext>
              </a:extLst>
            </p:cNvPr>
            <p:cNvSpPr txBox="1"/>
            <p:nvPr/>
          </p:nvSpPr>
          <p:spPr>
            <a:xfrm>
              <a:off x="3669705" y="752465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33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1FB4238-9D84-2DFC-94FA-84427A60C97E}"/>
                </a:ext>
              </a:extLst>
            </p:cNvPr>
            <p:cNvSpPr txBox="1"/>
            <p:nvPr/>
          </p:nvSpPr>
          <p:spPr>
            <a:xfrm>
              <a:off x="3669705" y="847665"/>
              <a:ext cx="67661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Following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6EAB7A9-F6AB-0260-9701-3EE27444BD2C}"/>
              </a:ext>
            </a:extLst>
          </p:cNvPr>
          <p:cNvGrpSpPr/>
          <p:nvPr/>
        </p:nvGrpSpPr>
        <p:grpSpPr>
          <a:xfrm>
            <a:off x="4269997" y="616601"/>
            <a:ext cx="904009" cy="249088"/>
            <a:chOff x="3669705" y="752465"/>
            <a:chExt cx="904009" cy="249088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549A3A9-A6E1-73B4-0878-7015944A5F32}"/>
                </a:ext>
              </a:extLst>
            </p:cNvPr>
            <p:cNvSpPr txBox="1"/>
            <p:nvPr/>
          </p:nvSpPr>
          <p:spPr>
            <a:xfrm>
              <a:off x="3669705" y="752465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55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4A9E638-971B-BE5F-B68B-BEFF5FD9EA0A}"/>
                </a:ext>
              </a:extLst>
            </p:cNvPr>
            <p:cNvSpPr txBox="1"/>
            <p:nvPr/>
          </p:nvSpPr>
          <p:spPr>
            <a:xfrm>
              <a:off x="3669705" y="847665"/>
              <a:ext cx="67661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Likes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7819C91-BF5F-0E58-DE07-0DB9138C4C0B}"/>
              </a:ext>
            </a:extLst>
          </p:cNvPr>
          <p:cNvSpPr txBox="1"/>
          <p:nvPr/>
        </p:nvSpPr>
        <p:spPr>
          <a:xfrm>
            <a:off x="3654101" y="1882617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Made It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13935273-CAC0-9A74-CE9E-7AC74EED4BEF}"/>
              </a:ext>
            </a:extLst>
          </p:cNvPr>
          <p:cNvSpPr txBox="1"/>
          <p:nvPr/>
        </p:nvSpPr>
        <p:spPr>
          <a:xfrm>
            <a:off x="3654101" y="2757340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Recently Viewed</a:t>
            </a:r>
          </a:p>
        </p:txBody>
      </p:sp>
      <p:pic>
        <p:nvPicPr>
          <p:cNvPr id="1038" name="Picture 14" descr="A recipe image of High-Protein Butternut Squash &amp; Lentil Soup.">
            <a:extLst>
              <a:ext uri="{FF2B5EF4-FFF2-40B4-BE49-F238E27FC236}">
                <a16:creationId xmlns:a16="http://schemas.microsoft.com/office/drawing/2014/main" id="{92479955-E0D4-BA06-DC1C-75DDEE833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9" r="8052"/>
          <a:stretch>
            <a:fillRect/>
          </a:stretch>
        </p:blipFill>
        <p:spPr bwMode="auto">
          <a:xfrm>
            <a:off x="3732408" y="1237802"/>
            <a:ext cx="712008" cy="6419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ish of mixed grains, seeds, and other ingredients with a serving spoon">
            <a:extLst>
              <a:ext uri="{FF2B5EF4-FFF2-40B4-BE49-F238E27FC236}">
                <a16:creationId xmlns:a16="http://schemas.microsoft.com/office/drawing/2014/main" id="{D47F8662-7243-33A4-5F71-45077AC3B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24" y="1241937"/>
            <a:ext cx="456994" cy="30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late of stuffed mini bell peppers one being held by a hand">
            <a:extLst>
              <a:ext uri="{FF2B5EF4-FFF2-40B4-BE49-F238E27FC236}">
                <a16:creationId xmlns:a16="http://schemas.microsoft.com/office/drawing/2014/main" id="{69E89060-C3AB-53F5-E6D1-B18E874D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27" y="1584768"/>
            <a:ext cx="450519" cy="30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 recipe photo of a Blueberry-Peach Chia Seed Smoothie">
            <a:extLst>
              <a:ext uri="{FF2B5EF4-FFF2-40B4-BE49-F238E27FC236}">
                <a16:creationId xmlns:a16="http://schemas.microsoft.com/office/drawing/2014/main" id="{DC43B385-2D37-9356-2201-1801E03F6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08" y="2065480"/>
            <a:ext cx="707171" cy="70717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cipe image of Chopped Broccoli &amp; Chickpea Salad.">
            <a:extLst>
              <a:ext uri="{FF2B5EF4-FFF2-40B4-BE49-F238E27FC236}">
                <a16:creationId xmlns:a16="http://schemas.microsoft.com/office/drawing/2014/main" id="{60E1D6DC-A44B-B1B9-AFCB-F428BB417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72" y="2066478"/>
            <a:ext cx="459246" cy="30532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 recipe photo of EatingWell's Chickpea Pasta with Mushrooms &amp; Kale">
            <a:extLst>
              <a:ext uri="{FF2B5EF4-FFF2-40B4-BE49-F238E27FC236}">
                <a16:creationId xmlns:a16="http://schemas.microsoft.com/office/drawing/2014/main" id="{B5AE2E9F-7A39-8E24-D0C6-E72592494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-2250" r="8691" b="2250"/>
          <a:stretch>
            <a:fillRect/>
          </a:stretch>
        </p:blipFill>
        <p:spPr bwMode="auto">
          <a:xfrm>
            <a:off x="4499932" y="2414734"/>
            <a:ext cx="459246" cy="35791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BD5193BA-92F4-784D-4C5A-4951EECA2E47}"/>
              </a:ext>
            </a:extLst>
          </p:cNvPr>
          <p:cNvSpPr txBox="1"/>
          <p:nvPr/>
        </p:nvSpPr>
        <p:spPr>
          <a:xfrm>
            <a:off x="4674024" y="1056931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99E5CB8-9E00-3975-0BDD-A2C6A277C717}"/>
              </a:ext>
            </a:extLst>
          </p:cNvPr>
          <p:cNvSpPr txBox="1"/>
          <p:nvPr/>
        </p:nvSpPr>
        <p:spPr>
          <a:xfrm>
            <a:off x="4666021" y="1903483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pic>
        <p:nvPicPr>
          <p:cNvPr id="1052" name="Picture 28" descr="A photo of a Cucumber-Hummus Wrap recipe.">
            <a:extLst>
              <a:ext uri="{FF2B5EF4-FFF2-40B4-BE49-F238E27FC236}">
                <a16:creationId xmlns:a16="http://schemas.microsoft.com/office/drawing/2014/main" id="{A7578CEC-76FA-67CF-F796-7DE5AF490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91"/>
          <a:stretch>
            <a:fillRect/>
          </a:stretch>
        </p:blipFill>
        <p:spPr bwMode="auto">
          <a:xfrm>
            <a:off x="3740411" y="2928439"/>
            <a:ext cx="699168" cy="2529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B7C7C8FC-95C5-2D3C-E727-E291CB828FE1}"/>
              </a:ext>
            </a:extLst>
          </p:cNvPr>
          <p:cNvSpPr txBox="1"/>
          <p:nvPr/>
        </p:nvSpPr>
        <p:spPr>
          <a:xfrm>
            <a:off x="4646345" y="2774965"/>
            <a:ext cx="3707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all</a:t>
            </a:r>
          </a:p>
        </p:txBody>
      </p:sp>
      <p:pic>
        <p:nvPicPr>
          <p:cNvPr id="1056" name="Picture 32">
            <a:extLst>
              <a:ext uri="{FF2B5EF4-FFF2-40B4-BE49-F238E27FC236}">
                <a16:creationId xmlns:a16="http://schemas.microsoft.com/office/drawing/2014/main" id="{1EA48527-0A37-E5A2-4131-47804A4C3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85" y="2928439"/>
            <a:ext cx="446540" cy="28524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847C1993-0A6C-3D6C-F565-64A00D242105}"/>
              </a:ext>
            </a:extLst>
          </p:cNvPr>
          <p:cNvGrpSpPr/>
          <p:nvPr/>
        </p:nvGrpSpPr>
        <p:grpSpPr>
          <a:xfrm>
            <a:off x="3637544" y="3468469"/>
            <a:ext cx="1530729" cy="705256"/>
            <a:chOff x="5145831" y="1374758"/>
            <a:chExt cx="1530729" cy="705256"/>
          </a:xfrm>
        </p:grpSpPr>
        <p:sp>
          <p:nvSpPr>
            <p:cNvPr id="1039" name="Round Same-side Corner of Rectangle 1038">
              <a:extLst>
                <a:ext uri="{FF2B5EF4-FFF2-40B4-BE49-F238E27FC236}">
                  <a16:creationId xmlns:a16="http://schemas.microsoft.com/office/drawing/2014/main" id="{9B1BF591-2DB8-5C99-4269-E7880A4E80BC}"/>
                </a:ext>
              </a:extLst>
            </p:cNvPr>
            <p:cNvSpPr/>
            <p:nvPr/>
          </p:nvSpPr>
          <p:spPr>
            <a:xfrm>
              <a:off x="5145831" y="1374758"/>
              <a:ext cx="1431736" cy="40547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CBE94CA1-383C-ADE7-6697-340A99DFE76D}"/>
                </a:ext>
              </a:extLst>
            </p:cNvPr>
            <p:cNvGrpSpPr/>
            <p:nvPr/>
          </p:nvGrpSpPr>
          <p:grpSpPr>
            <a:xfrm>
              <a:off x="5255042" y="1535444"/>
              <a:ext cx="1336872" cy="318787"/>
              <a:chOff x="1886724" y="289009"/>
              <a:chExt cx="1336872" cy="318787"/>
            </a:xfrm>
          </p:grpSpPr>
          <p:pic>
            <p:nvPicPr>
              <p:cNvPr id="1043" name="Picture 1042" descr="A person with long curly hair smiling&#10;&#10;AI-generated content may be incorrect.">
                <a:extLst>
                  <a:ext uri="{FF2B5EF4-FFF2-40B4-BE49-F238E27FC236}">
                    <a16:creationId xmlns:a16="http://schemas.microsoft.com/office/drawing/2014/main" id="{CD4AD2C7-2505-51B9-0617-B5862D44A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08" r="-808"/>
              <a:stretch>
                <a:fillRect/>
              </a:stretch>
            </p:blipFill>
            <p:spPr>
              <a:xfrm>
                <a:off x="1886724" y="289009"/>
                <a:ext cx="319784" cy="318787"/>
              </a:xfrm>
              <a:prstGeom prst="ellips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803DFAD9-C476-27C8-5575-18509E1C4B47}"/>
                  </a:ext>
                </a:extLst>
              </p:cNvPr>
              <p:cNvSpPr txBox="1"/>
              <p:nvPr/>
            </p:nvSpPr>
            <p:spPr>
              <a:xfrm>
                <a:off x="2209463" y="308961"/>
                <a:ext cx="9477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Mike De Marco</a:t>
                </a:r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96DBEBCE-2D63-C670-A4F8-16FC65B3A0BE}"/>
                  </a:ext>
                </a:extLst>
              </p:cNvPr>
              <p:cNvSpPr txBox="1"/>
              <p:nvPr/>
            </p:nvSpPr>
            <p:spPr>
              <a:xfrm>
                <a:off x="2209463" y="404161"/>
                <a:ext cx="101413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Passionate about healthy living.</a:t>
                </a:r>
              </a:p>
            </p:txBody>
          </p:sp>
        </p:grp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E2B743AB-7ED5-6AFE-D622-AC58DA9301B8}"/>
                </a:ext>
              </a:extLst>
            </p:cNvPr>
            <p:cNvGrpSpPr/>
            <p:nvPr/>
          </p:nvGrpSpPr>
          <p:grpSpPr>
            <a:xfrm>
              <a:off x="5172257" y="1830926"/>
              <a:ext cx="904009" cy="249088"/>
              <a:chOff x="3669705" y="752465"/>
              <a:chExt cx="904009" cy="249088"/>
            </a:xfrm>
          </p:grpSpPr>
          <p:sp>
            <p:nvSpPr>
              <p:cNvPr id="1051" name="TextBox 1050">
                <a:extLst>
                  <a:ext uri="{FF2B5EF4-FFF2-40B4-BE49-F238E27FC236}">
                    <a16:creationId xmlns:a16="http://schemas.microsoft.com/office/drawing/2014/main" id="{351FB32F-238B-1CFB-178A-40E52925EC20}"/>
                  </a:ext>
                </a:extLst>
              </p:cNvPr>
              <p:cNvSpPr txBox="1"/>
              <p:nvPr/>
            </p:nvSpPr>
            <p:spPr>
              <a:xfrm>
                <a:off x="3669705" y="752465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10k</a:t>
                </a:r>
              </a:p>
            </p:txBody>
          </p:sp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05E0EC3C-455F-7C1F-7693-5BF37F4E21F7}"/>
                  </a:ext>
                </a:extLst>
              </p:cNvPr>
              <p:cNvSpPr txBox="1"/>
              <p:nvPr/>
            </p:nvSpPr>
            <p:spPr>
              <a:xfrm>
                <a:off x="3669705" y="847665"/>
                <a:ext cx="67661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Followers</a:t>
                </a:r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8A66A1B1-E10F-4F3F-BF4E-E515DE205950}"/>
                </a:ext>
              </a:extLst>
            </p:cNvPr>
            <p:cNvGrpSpPr/>
            <p:nvPr/>
          </p:nvGrpSpPr>
          <p:grpSpPr>
            <a:xfrm>
              <a:off x="5462776" y="1826433"/>
              <a:ext cx="904009" cy="249088"/>
              <a:chOff x="3669705" y="752465"/>
              <a:chExt cx="904009" cy="249088"/>
            </a:xfrm>
          </p:grpSpPr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05838646-2E54-9990-92DF-EF662C8690C3}"/>
                  </a:ext>
                </a:extLst>
              </p:cNvPr>
              <p:cNvSpPr txBox="1"/>
              <p:nvPr/>
            </p:nvSpPr>
            <p:spPr>
              <a:xfrm>
                <a:off x="3669705" y="752465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12</a:t>
                </a:r>
              </a:p>
            </p:txBody>
          </p:sp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4FF3FA6E-9522-61AF-694F-C9E45E8F4506}"/>
                  </a:ext>
                </a:extLst>
              </p:cNvPr>
              <p:cNvSpPr txBox="1"/>
              <p:nvPr/>
            </p:nvSpPr>
            <p:spPr>
              <a:xfrm>
                <a:off x="3669705" y="847665"/>
                <a:ext cx="67661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Following</a:t>
                </a:r>
              </a:p>
            </p:txBody>
          </p:sp>
        </p:grpSp>
        <p:grpSp>
          <p:nvGrpSpPr>
            <p:cNvPr id="1059" name="Group 1058">
              <a:extLst>
                <a:ext uri="{FF2B5EF4-FFF2-40B4-BE49-F238E27FC236}">
                  <a16:creationId xmlns:a16="http://schemas.microsoft.com/office/drawing/2014/main" id="{312C94D9-5627-9B19-7057-AC1A8749F03C}"/>
                </a:ext>
              </a:extLst>
            </p:cNvPr>
            <p:cNvGrpSpPr/>
            <p:nvPr/>
          </p:nvGrpSpPr>
          <p:grpSpPr>
            <a:xfrm>
              <a:off x="5772551" y="1822025"/>
              <a:ext cx="904009" cy="249088"/>
              <a:chOff x="3669705" y="752465"/>
              <a:chExt cx="904009" cy="249088"/>
            </a:xfrm>
          </p:grpSpPr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12DB8422-AF7B-5490-7B30-2731F80145DF}"/>
                  </a:ext>
                </a:extLst>
              </p:cNvPr>
              <p:cNvSpPr txBox="1"/>
              <p:nvPr/>
            </p:nvSpPr>
            <p:spPr>
              <a:xfrm>
                <a:off x="3669705" y="752465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30k</a:t>
                </a:r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232DAF24-029F-81ED-2489-CF7AA75F3D66}"/>
                  </a:ext>
                </a:extLst>
              </p:cNvPr>
              <p:cNvSpPr txBox="1"/>
              <p:nvPr/>
            </p:nvSpPr>
            <p:spPr>
              <a:xfrm>
                <a:off x="3669705" y="847665"/>
                <a:ext cx="67661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Likes</a:t>
                </a:r>
              </a:p>
            </p:txBody>
          </p:sp>
        </p:grpSp>
      </p:grpSp>
      <p:pic>
        <p:nvPicPr>
          <p:cNvPr id="1064" name="Picture 1063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2A45B68C-D645-A44E-A07B-B060CE6E71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40410" y="3627211"/>
            <a:ext cx="326129" cy="326491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36F92C93-4D88-7670-4BF5-B76D37E5A5E5}"/>
              </a:ext>
            </a:extLst>
          </p:cNvPr>
          <p:cNvGrpSpPr/>
          <p:nvPr/>
        </p:nvGrpSpPr>
        <p:grpSpPr>
          <a:xfrm>
            <a:off x="4600034" y="3917719"/>
            <a:ext cx="491383" cy="169277"/>
            <a:chOff x="1950863" y="1275241"/>
            <a:chExt cx="491383" cy="169277"/>
          </a:xfrm>
        </p:grpSpPr>
        <p:sp>
          <p:nvSpPr>
            <p:cNvPr id="1071" name="Rounded Rectangle 1070">
              <a:extLst>
                <a:ext uri="{FF2B5EF4-FFF2-40B4-BE49-F238E27FC236}">
                  <a16:creationId xmlns:a16="http://schemas.microsoft.com/office/drawing/2014/main" id="{B4F460C8-887C-7DCC-CEA8-E1824E9CE235}"/>
                </a:ext>
              </a:extLst>
            </p:cNvPr>
            <p:cNvSpPr/>
            <p:nvPr/>
          </p:nvSpPr>
          <p:spPr>
            <a:xfrm>
              <a:off x="1950863" y="1302874"/>
              <a:ext cx="375844" cy="114013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7E86080-E189-F14A-02E2-A4EF3A7FCBFB}"/>
                </a:ext>
              </a:extLst>
            </p:cNvPr>
            <p:cNvSpPr txBox="1"/>
            <p:nvPr/>
          </p:nvSpPr>
          <p:spPr>
            <a:xfrm>
              <a:off x="1956300" y="1275241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Follow</a:t>
              </a:r>
            </a:p>
          </p:txBody>
        </p:sp>
      </p:grpSp>
      <p:sp>
        <p:nvSpPr>
          <p:cNvPr id="1074" name="TextBox 1073">
            <a:extLst>
              <a:ext uri="{FF2B5EF4-FFF2-40B4-BE49-F238E27FC236}">
                <a16:creationId xmlns:a16="http://schemas.microsoft.com/office/drawing/2014/main" id="{654AE9E8-1EEC-D631-9F8C-076D448C5ECA}"/>
              </a:ext>
            </a:extLst>
          </p:cNvPr>
          <p:cNvSpPr txBox="1"/>
          <p:nvPr/>
        </p:nvSpPr>
        <p:spPr>
          <a:xfrm>
            <a:off x="3669703" y="4344994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Recipes</a:t>
            </a:r>
          </a:p>
        </p:txBody>
      </p: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53116050-9E5E-BB86-C4BA-A84E61773921}"/>
              </a:ext>
            </a:extLst>
          </p:cNvPr>
          <p:cNvGrpSpPr/>
          <p:nvPr/>
        </p:nvGrpSpPr>
        <p:grpSpPr>
          <a:xfrm>
            <a:off x="3752510" y="4170085"/>
            <a:ext cx="1226726" cy="169277"/>
            <a:chOff x="3819546" y="1123822"/>
            <a:chExt cx="1226726" cy="169277"/>
          </a:xfrm>
        </p:grpSpPr>
        <p:sp>
          <p:nvSpPr>
            <p:cNvPr id="1076" name="Rounded Rectangle 1075">
              <a:extLst>
                <a:ext uri="{FF2B5EF4-FFF2-40B4-BE49-F238E27FC236}">
                  <a16:creationId xmlns:a16="http://schemas.microsoft.com/office/drawing/2014/main" id="{D8D14274-C4A2-ED94-35CF-2D895BD168FC}"/>
                </a:ext>
              </a:extLst>
            </p:cNvPr>
            <p:cNvSpPr/>
            <p:nvPr/>
          </p:nvSpPr>
          <p:spPr>
            <a:xfrm>
              <a:off x="3819546" y="1137501"/>
              <a:ext cx="1226054" cy="1554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E11051CC-6571-D668-2ED1-DB3EB89C7BDD}"/>
                </a:ext>
              </a:extLst>
            </p:cNvPr>
            <p:cNvSpPr txBox="1"/>
            <p:nvPr/>
          </p:nvSpPr>
          <p:spPr>
            <a:xfrm>
              <a:off x="3867825" y="1123822"/>
              <a:ext cx="1178447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Search Mike’s recipes</a:t>
              </a:r>
            </a:p>
          </p:txBody>
        </p:sp>
      </p:grpSp>
      <p:sp>
        <p:nvSpPr>
          <p:cNvPr id="1078" name="TextBox 1077">
            <a:extLst>
              <a:ext uri="{FF2B5EF4-FFF2-40B4-BE49-F238E27FC236}">
                <a16:creationId xmlns:a16="http://schemas.microsoft.com/office/drawing/2014/main" id="{FD1E837D-5754-CC5E-D25C-FA08B2768F91}"/>
              </a:ext>
            </a:extLst>
          </p:cNvPr>
          <p:cNvSpPr txBox="1"/>
          <p:nvPr/>
        </p:nvSpPr>
        <p:spPr>
          <a:xfrm>
            <a:off x="4583214" y="4360382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</a:t>
            </a:r>
          </a:p>
        </p:txBody>
      </p: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DE3222EF-1781-01E1-11FF-2248F723238A}"/>
              </a:ext>
            </a:extLst>
          </p:cNvPr>
          <p:cNvGrpSpPr/>
          <p:nvPr/>
        </p:nvGrpSpPr>
        <p:grpSpPr>
          <a:xfrm>
            <a:off x="4385524" y="4545047"/>
            <a:ext cx="773229" cy="735400"/>
            <a:chOff x="4385524" y="4545047"/>
            <a:chExt cx="773229" cy="735400"/>
          </a:xfrm>
        </p:grpSpPr>
        <p:pic>
          <p:nvPicPr>
            <p:cNvPr id="1081" name="Picture 6">
              <a:extLst>
                <a:ext uri="{FF2B5EF4-FFF2-40B4-BE49-F238E27FC236}">
                  <a16:creationId xmlns:a16="http://schemas.microsoft.com/office/drawing/2014/main" id="{E1CFD6CA-A204-CB94-DAF8-1870B5F62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310"/>
            <a:stretch>
              <a:fillRect/>
            </a:stretch>
          </p:blipFill>
          <p:spPr bwMode="auto">
            <a:xfrm>
              <a:off x="4398223" y="4545047"/>
              <a:ext cx="578380" cy="50803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84E9361F-770C-6B78-A428-C9AC7F65394F}"/>
                </a:ext>
              </a:extLst>
            </p:cNvPr>
            <p:cNvGrpSpPr/>
            <p:nvPr/>
          </p:nvGrpSpPr>
          <p:grpSpPr>
            <a:xfrm>
              <a:off x="4385524" y="5038492"/>
              <a:ext cx="773229" cy="241955"/>
              <a:chOff x="4398223" y="5038492"/>
              <a:chExt cx="773229" cy="241955"/>
            </a:xfrm>
          </p:grpSpPr>
          <p:sp>
            <p:nvSpPr>
              <p:cNvPr id="1082" name="TextBox 1081">
                <a:extLst>
                  <a:ext uri="{FF2B5EF4-FFF2-40B4-BE49-F238E27FC236}">
                    <a16:creationId xmlns:a16="http://schemas.microsoft.com/office/drawing/2014/main" id="{E31130B9-D5D7-433A-66B1-3768F9EC64FA}"/>
                  </a:ext>
                </a:extLst>
              </p:cNvPr>
              <p:cNvSpPr txBox="1"/>
              <p:nvPr/>
            </p:nvSpPr>
            <p:spPr>
              <a:xfrm>
                <a:off x="4398223" y="5038492"/>
                <a:ext cx="77322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Vegan </a:t>
                </a:r>
                <a:r>
                  <a:rPr lang="en-GB" sz="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Spagetthi</a:t>
                </a:r>
                <a:endParaRPr lang="en-DE" sz="5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C4100D05-7392-B7CE-FCDF-ED28C8E578B0}"/>
                  </a:ext>
                </a:extLst>
              </p:cNvPr>
              <p:cNvSpPr txBox="1"/>
              <p:nvPr/>
            </p:nvSpPr>
            <p:spPr>
              <a:xfrm>
                <a:off x="4403527" y="5111170"/>
                <a:ext cx="72469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45 mins</a:t>
                </a:r>
              </a:p>
            </p:txBody>
          </p:sp>
        </p:grp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A75883F2-BDD9-3CB1-D1AC-75B585EE4516}"/>
              </a:ext>
            </a:extLst>
          </p:cNvPr>
          <p:cNvGrpSpPr/>
          <p:nvPr/>
        </p:nvGrpSpPr>
        <p:grpSpPr>
          <a:xfrm>
            <a:off x="3727711" y="4545048"/>
            <a:ext cx="773229" cy="739296"/>
            <a:chOff x="3727711" y="4545048"/>
            <a:chExt cx="773229" cy="739296"/>
          </a:xfrm>
        </p:grpSpPr>
        <p:pic>
          <p:nvPicPr>
            <p:cNvPr id="1080" name="Picture 34">
              <a:extLst>
                <a:ext uri="{FF2B5EF4-FFF2-40B4-BE49-F238E27FC236}">
                  <a16:creationId xmlns:a16="http://schemas.microsoft.com/office/drawing/2014/main" id="{2B366014-2CF8-AA3C-2FAD-FC3EEAB255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5284"/>
            <a:stretch>
              <a:fillRect/>
            </a:stretch>
          </p:blipFill>
          <p:spPr bwMode="auto">
            <a:xfrm>
              <a:off x="3746624" y="4545048"/>
              <a:ext cx="599691" cy="508033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71C81612-37B1-CB2A-9DEC-24284469FD07}"/>
                </a:ext>
              </a:extLst>
            </p:cNvPr>
            <p:cNvGrpSpPr/>
            <p:nvPr/>
          </p:nvGrpSpPr>
          <p:grpSpPr>
            <a:xfrm>
              <a:off x="3727711" y="5042389"/>
              <a:ext cx="773229" cy="241955"/>
              <a:chOff x="4398223" y="5038492"/>
              <a:chExt cx="773229" cy="241955"/>
            </a:xfrm>
          </p:grpSpPr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1D018341-2C27-95F1-7D08-B1B91C7E5462}"/>
                  </a:ext>
                </a:extLst>
              </p:cNvPr>
              <p:cNvSpPr txBox="1"/>
              <p:nvPr/>
            </p:nvSpPr>
            <p:spPr>
              <a:xfrm>
                <a:off x="4398223" y="5038492"/>
                <a:ext cx="77322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Crema Salmon</a:t>
                </a:r>
                <a:endParaRPr lang="en-DE" sz="5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7" name="TextBox 1086">
                <a:extLst>
                  <a:ext uri="{FF2B5EF4-FFF2-40B4-BE49-F238E27FC236}">
                    <a16:creationId xmlns:a16="http://schemas.microsoft.com/office/drawing/2014/main" id="{09480D97-FCC4-61A2-D1B8-55012E4CCBD3}"/>
                  </a:ext>
                </a:extLst>
              </p:cNvPr>
              <p:cNvSpPr txBox="1"/>
              <p:nvPr/>
            </p:nvSpPr>
            <p:spPr>
              <a:xfrm>
                <a:off x="4403527" y="5111170"/>
                <a:ext cx="72469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25 mins</a:t>
                </a:r>
              </a:p>
            </p:txBody>
          </p:sp>
        </p:grp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71C4AAE3-CC1D-820D-B98B-0F36CDC4A4AC}"/>
              </a:ext>
            </a:extLst>
          </p:cNvPr>
          <p:cNvGrpSpPr/>
          <p:nvPr/>
        </p:nvGrpSpPr>
        <p:grpSpPr>
          <a:xfrm>
            <a:off x="3717756" y="5775267"/>
            <a:ext cx="773229" cy="241955"/>
            <a:chOff x="4398223" y="5038492"/>
            <a:chExt cx="773229" cy="241955"/>
          </a:xfrm>
        </p:grpSpPr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B908EACE-E9E2-D777-BCE9-F129314329F6}"/>
                </a:ext>
              </a:extLst>
            </p:cNvPr>
            <p:cNvSpPr txBox="1"/>
            <p:nvPr/>
          </p:nvSpPr>
          <p:spPr>
            <a:xfrm>
              <a:off x="4398223" y="5038492"/>
              <a:ext cx="77322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500" b="1" dirty="0">
                  <a:latin typeface="Calibri" panose="020F0502020204030204" pitchFamily="34" charset="0"/>
                  <a:cs typeface="Calibri" panose="020F0502020204030204" pitchFamily="34" charset="0"/>
                </a:rPr>
                <a:t>High-Protein Salmon</a:t>
              </a:r>
              <a:endParaRPr lang="en-DE" sz="5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A294CD56-8C29-74A9-591A-F8C4CC987797}"/>
                </a:ext>
              </a:extLst>
            </p:cNvPr>
            <p:cNvSpPr txBox="1"/>
            <p:nvPr/>
          </p:nvSpPr>
          <p:spPr>
            <a:xfrm>
              <a:off x="4403527" y="5111170"/>
              <a:ext cx="72469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25 mins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C5C49DBA-6CD7-5E7E-E955-AEF53E81C6BA}"/>
              </a:ext>
            </a:extLst>
          </p:cNvPr>
          <p:cNvGrpSpPr/>
          <p:nvPr/>
        </p:nvGrpSpPr>
        <p:grpSpPr>
          <a:xfrm>
            <a:off x="4378185" y="5279874"/>
            <a:ext cx="773229" cy="735400"/>
            <a:chOff x="4385524" y="4545047"/>
            <a:chExt cx="773229" cy="735400"/>
          </a:xfrm>
        </p:grpSpPr>
        <p:pic>
          <p:nvPicPr>
            <p:cNvPr id="1101" name="Picture 6">
              <a:extLst>
                <a:ext uri="{FF2B5EF4-FFF2-40B4-BE49-F238E27FC236}">
                  <a16:creationId xmlns:a16="http://schemas.microsoft.com/office/drawing/2014/main" id="{1818C538-BF0E-3915-ECF3-C4A1002B0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rcRect l="12051" r="12051"/>
            <a:stretch/>
          </p:blipFill>
          <p:spPr bwMode="auto">
            <a:xfrm>
              <a:off x="4398223" y="4545047"/>
              <a:ext cx="578380" cy="50803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A3F8D6FD-A18F-6A21-F45A-72FAA480BB23}"/>
                </a:ext>
              </a:extLst>
            </p:cNvPr>
            <p:cNvGrpSpPr/>
            <p:nvPr/>
          </p:nvGrpSpPr>
          <p:grpSpPr>
            <a:xfrm>
              <a:off x="4385524" y="5038492"/>
              <a:ext cx="773229" cy="241955"/>
              <a:chOff x="4398223" y="5038492"/>
              <a:chExt cx="773229" cy="241955"/>
            </a:xfrm>
          </p:grpSpPr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466EBA0E-3631-B058-88D0-BA661E4268A6}"/>
                  </a:ext>
                </a:extLst>
              </p:cNvPr>
              <p:cNvSpPr txBox="1"/>
              <p:nvPr/>
            </p:nvSpPr>
            <p:spPr>
              <a:xfrm>
                <a:off x="4398223" y="5038492"/>
                <a:ext cx="77322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Fresh Garden Salad</a:t>
                </a:r>
                <a:endParaRPr lang="en-DE" sz="5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83079688-42F0-FCD6-6CAD-54DC2AAAE8E0}"/>
                  </a:ext>
                </a:extLst>
              </p:cNvPr>
              <p:cNvSpPr txBox="1"/>
              <p:nvPr/>
            </p:nvSpPr>
            <p:spPr>
              <a:xfrm>
                <a:off x="4403527" y="5111170"/>
                <a:ext cx="72469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35 mins</a:t>
                </a:r>
              </a:p>
            </p:txBody>
          </p:sp>
        </p:grpSp>
      </p:grpSp>
      <p:pic>
        <p:nvPicPr>
          <p:cNvPr id="1106" name="Picture 34">
            <a:extLst>
              <a:ext uri="{FF2B5EF4-FFF2-40B4-BE49-F238E27FC236}">
                <a16:creationId xmlns:a16="http://schemas.microsoft.com/office/drawing/2014/main" id="{A360A75A-9059-F2BA-388D-42C8F21AD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284"/>
          <a:stretch>
            <a:fillRect/>
          </a:stretch>
        </p:blipFill>
        <p:spPr bwMode="auto">
          <a:xfrm>
            <a:off x="3719434" y="5991014"/>
            <a:ext cx="599691" cy="5080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1118" descr="A plate of food with a fork and a plate of broccoli&#10;&#10;AI-generated content may be incorrect.">
            <a:extLst>
              <a:ext uri="{FF2B5EF4-FFF2-40B4-BE49-F238E27FC236}">
                <a16:creationId xmlns:a16="http://schemas.microsoft.com/office/drawing/2014/main" id="{0EF63846-2454-ABAB-8CCF-8C1C76A7833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27456" y="5276509"/>
            <a:ext cx="599691" cy="508033"/>
          </a:xfrm>
          <a:prstGeom prst="roundRect">
            <a:avLst/>
          </a:prstGeom>
        </p:spPr>
      </p:pic>
      <p:pic>
        <p:nvPicPr>
          <p:cNvPr id="1122" name="Picture 1121" descr="A pan of food with vegetables&#10;&#10;AI-generated content may be incorrect.">
            <a:extLst>
              <a:ext uri="{FF2B5EF4-FFF2-40B4-BE49-F238E27FC236}">
                <a16:creationId xmlns:a16="http://schemas.microsoft.com/office/drawing/2014/main" id="{DD87A50C-3C66-2385-04A2-82A0D0799E6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r="15575" b="3"/>
          <a:stretch>
            <a:fillRect/>
          </a:stretch>
        </p:blipFill>
        <p:spPr>
          <a:xfrm>
            <a:off x="4378168" y="5991014"/>
            <a:ext cx="593314" cy="521168"/>
          </a:xfrm>
          <a:prstGeom prst="roundRect">
            <a:avLst/>
          </a:prstGeom>
        </p:spPr>
      </p:pic>
      <p:pic>
        <p:nvPicPr>
          <p:cNvPr id="1126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43768BF1-1016-9571-C0DF-122F1F6CEB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-87082" y="-118772"/>
            <a:ext cx="1780355" cy="3557485"/>
          </a:xfrm>
          <a:prstGeom prst="rect">
            <a:avLst/>
          </a:prstGeom>
        </p:spPr>
      </p:pic>
      <p:pic>
        <p:nvPicPr>
          <p:cNvPr id="1131" name="Picture 4" descr="Recipe image of Chicken Piccata Soup.">
            <a:extLst>
              <a:ext uri="{FF2B5EF4-FFF2-40B4-BE49-F238E27FC236}">
                <a16:creationId xmlns:a16="http://schemas.microsoft.com/office/drawing/2014/main" id="{C00F66EC-F128-99D5-BB87-D71AD8DE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4" y="3423407"/>
            <a:ext cx="1416573" cy="96905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F7D2B56F-6279-3BA5-6026-201FB69A736E}"/>
              </a:ext>
            </a:extLst>
          </p:cNvPr>
          <p:cNvGrpSpPr/>
          <p:nvPr/>
        </p:nvGrpSpPr>
        <p:grpSpPr>
          <a:xfrm>
            <a:off x="2056787" y="4870825"/>
            <a:ext cx="1256654" cy="268892"/>
            <a:chOff x="2128374" y="4501229"/>
            <a:chExt cx="1256654" cy="268892"/>
          </a:xfrm>
        </p:grpSpPr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773D4D31-B644-32E9-FEEE-FCA9E0F5F901}"/>
                </a:ext>
              </a:extLst>
            </p:cNvPr>
            <p:cNvGrpSpPr/>
            <p:nvPr/>
          </p:nvGrpSpPr>
          <p:grpSpPr>
            <a:xfrm>
              <a:off x="2302720" y="4501229"/>
              <a:ext cx="1082308" cy="253714"/>
              <a:chOff x="2209463" y="308961"/>
              <a:chExt cx="1082308" cy="253714"/>
            </a:xfrm>
          </p:grpSpPr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ECF42F8D-1187-F499-64FE-152D0CDC4208}"/>
                  </a:ext>
                </a:extLst>
              </p:cNvPr>
              <p:cNvSpPr txBox="1"/>
              <p:nvPr/>
            </p:nvSpPr>
            <p:spPr>
              <a:xfrm>
                <a:off x="2209463" y="308961"/>
                <a:ext cx="904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Carolyn Casner</a:t>
                </a:r>
              </a:p>
            </p:txBody>
          </p: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5E57A6BD-A26B-B00D-C03F-5FDEB1AC4CAE}"/>
                  </a:ext>
                </a:extLst>
              </p:cNvPr>
              <p:cNvSpPr txBox="1"/>
              <p:nvPr/>
            </p:nvSpPr>
            <p:spPr>
              <a:xfrm>
                <a:off x="2209463" y="404161"/>
                <a:ext cx="1082308" cy="1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Passionate chef, biologist by the day.</a:t>
                </a:r>
              </a:p>
            </p:txBody>
          </p:sp>
        </p:grpSp>
        <p:pic>
          <p:nvPicPr>
            <p:cNvPr id="1133" name="Picture 1132" descr="A person smiling at the camera&#10;&#10;AI-generated content may be incorrect.">
              <a:extLst>
                <a:ext uri="{FF2B5EF4-FFF2-40B4-BE49-F238E27FC236}">
                  <a16:creationId xmlns:a16="http://schemas.microsoft.com/office/drawing/2014/main" id="{B917D6B1-E697-E5C5-DD17-5DE8D40D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 l="9728"/>
            <a:stretch>
              <a:fillRect/>
            </a:stretch>
          </p:blipFill>
          <p:spPr>
            <a:xfrm>
              <a:off x="2128374" y="4557680"/>
              <a:ext cx="216767" cy="212441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1134" name="TextBox 1133">
            <a:extLst>
              <a:ext uri="{FF2B5EF4-FFF2-40B4-BE49-F238E27FC236}">
                <a16:creationId xmlns:a16="http://schemas.microsoft.com/office/drawing/2014/main" id="{A921D771-ADB5-EFBB-776A-BCF2032A32B0}"/>
              </a:ext>
            </a:extLst>
          </p:cNvPr>
          <p:cNvSpPr txBox="1"/>
          <p:nvPr/>
        </p:nvSpPr>
        <p:spPr>
          <a:xfrm>
            <a:off x="1969500" y="4374837"/>
            <a:ext cx="14065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Creamy Chickensoup</a:t>
            </a: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9E1F0863-4353-5331-5715-3D50FF3BF062}"/>
              </a:ext>
            </a:extLst>
          </p:cNvPr>
          <p:cNvSpPr txBox="1"/>
          <p:nvPr/>
        </p:nvSpPr>
        <p:spPr>
          <a:xfrm>
            <a:off x="1968117" y="4481635"/>
            <a:ext cx="1407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delicious and hearty meal perfect for slow evenings. Can use alternatives instead of chicken meat, such as chickpeas or vegan soy meat alternatives.</a:t>
            </a: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3C8AF18F-7931-AF10-79C7-A3C0C239F9E3}"/>
              </a:ext>
            </a:extLst>
          </p:cNvPr>
          <p:cNvGrpSpPr/>
          <p:nvPr/>
        </p:nvGrpSpPr>
        <p:grpSpPr>
          <a:xfrm>
            <a:off x="1966733" y="4694981"/>
            <a:ext cx="1439485" cy="172019"/>
            <a:chOff x="1966733" y="4686669"/>
            <a:chExt cx="1439485" cy="172019"/>
          </a:xfrm>
        </p:grpSpPr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E72B5573-E8C7-A15E-56B2-000B1AFC998E}"/>
                </a:ext>
              </a:extLst>
            </p:cNvPr>
            <p:cNvSpPr txBox="1"/>
            <p:nvPr/>
          </p:nvSpPr>
          <p:spPr>
            <a:xfrm>
              <a:off x="1966733" y="4689411"/>
              <a:ext cx="527550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 hr 30 mins</a:t>
              </a:r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E9779690-45EB-ABB9-AB35-1CFA68E85815}"/>
                </a:ext>
              </a:extLst>
            </p:cNvPr>
            <p:cNvSpPr txBox="1"/>
            <p:nvPr/>
          </p:nvSpPr>
          <p:spPr>
            <a:xfrm>
              <a:off x="2480388" y="4689036"/>
              <a:ext cx="527550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Medium</a:t>
              </a:r>
            </a:p>
          </p:txBody>
        </p:sp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757A1641-B663-84FB-12B0-9F6B0A1EC40C}"/>
                </a:ext>
              </a:extLst>
            </p:cNvPr>
            <p:cNvSpPr txBox="1"/>
            <p:nvPr/>
          </p:nvSpPr>
          <p:spPr>
            <a:xfrm>
              <a:off x="2878668" y="4686669"/>
              <a:ext cx="527550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223 Cal</a:t>
              </a: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B53117C1-D238-C396-BEC3-681C45D03FA3}"/>
              </a:ext>
            </a:extLst>
          </p:cNvPr>
          <p:cNvGrpSpPr/>
          <p:nvPr/>
        </p:nvGrpSpPr>
        <p:grpSpPr>
          <a:xfrm>
            <a:off x="2012728" y="5190628"/>
            <a:ext cx="755098" cy="186211"/>
            <a:chOff x="1983084" y="1240550"/>
            <a:chExt cx="485946" cy="169277"/>
          </a:xfrm>
        </p:grpSpPr>
        <p:sp>
          <p:nvSpPr>
            <p:cNvPr id="1145" name="Rounded Rectangle 1144">
              <a:extLst>
                <a:ext uri="{FF2B5EF4-FFF2-40B4-BE49-F238E27FC236}">
                  <a16:creationId xmlns:a16="http://schemas.microsoft.com/office/drawing/2014/main" id="{6F70A44B-E5BE-63DF-BCEB-860C07D779B8}"/>
                </a:ext>
              </a:extLst>
            </p:cNvPr>
            <p:cNvSpPr/>
            <p:nvPr/>
          </p:nvSpPr>
          <p:spPr>
            <a:xfrm>
              <a:off x="2009182" y="1257135"/>
              <a:ext cx="252952" cy="122751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46" name="TextBox 1145">
              <a:extLst>
                <a:ext uri="{FF2B5EF4-FFF2-40B4-BE49-F238E27FC236}">
                  <a16:creationId xmlns:a16="http://schemas.microsoft.com/office/drawing/2014/main" id="{804159F3-B37D-B8A7-3C5C-B50723D190DE}"/>
                </a:ext>
              </a:extLst>
            </p:cNvPr>
            <p:cNvSpPr txBox="1"/>
            <p:nvPr/>
          </p:nvSpPr>
          <p:spPr>
            <a:xfrm>
              <a:off x="1983084" y="1240550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Ingredients</a:t>
              </a:r>
            </a:p>
          </p:txBody>
        </p:sp>
      </p:grpSp>
      <p:sp>
        <p:nvSpPr>
          <p:cNvPr id="1148" name="Rounded Rectangle 1147">
            <a:extLst>
              <a:ext uri="{FF2B5EF4-FFF2-40B4-BE49-F238E27FC236}">
                <a16:creationId xmlns:a16="http://schemas.microsoft.com/office/drawing/2014/main" id="{4701F913-4873-93EC-C9F0-47794086BB4D}"/>
              </a:ext>
            </a:extLst>
          </p:cNvPr>
          <p:cNvSpPr/>
          <p:nvPr/>
        </p:nvSpPr>
        <p:spPr>
          <a:xfrm>
            <a:off x="2490499" y="5212227"/>
            <a:ext cx="393055" cy="13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51" name="Rounded Rectangle 1150">
            <a:extLst>
              <a:ext uri="{FF2B5EF4-FFF2-40B4-BE49-F238E27FC236}">
                <a16:creationId xmlns:a16="http://schemas.microsoft.com/office/drawing/2014/main" id="{61452A10-0584-8EE0-9F33-977AFC8150B3}"/>
              </a:ext>
            </a:extLst>
          </p:cNvPr>
          <p:cNvSpPr/>
          <p:nvPr/>
        </p:nvSpPr>
        <p:spPr>
          <a:xfrm>
            <a:off x="2923750" y="5213427"/>
            <a:ext cx="393055" cy="13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54" name="TextBox 1153">
            <a:extLst>
              <a:ext uri="{FF2B5EF4-FFF2-40B4-BE49-F238E27FC236}">
                <a16:creationId xmlns:a16="http://schemas.microsoft.com/office/drawing/2014/main" id="{E2E472B3-3C9B-8DF8-82A5-934E7A82A424}"/>
              </a:ext>
            </a:extLst>
          </p:cNvPr>
          <p:cNvSpPr txBox="1"/>
          <p:nvPr/>
        </p:nvSpPr>
        <p:spPr>
          <a:xfrm>
            <a:off x="2438702" y="5194418"/>
            <a:ext cx="75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sp>
        <p:nvSpPr>
          <p:cNvPr id="1157" name="TextBox 1156">
            <a:extLst>
              <a:ext uri="{FF2B5EF4-FFF2-40B4-BE49-F238E27FC236}">
                <a16:creationId xmlns:a16="http://schemas.microsoft.com/office/drawing/2014/main" id="{2B7B590D-D3B2-CDD0-4D4A-ED8DDBC30F4E}"/>
              </a:ext>
            </a:extLst>
          </p:cNvPr>
          <p:cNvSpPr txBox="1"/>
          <p:nvPr/>
        </p:nvSpPr>
        <p:spPr>
          <a:xfrm>
            <a:off x="2914570" y="5196309"/>
            <a:ext cx="42205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Portions</a:t>
            </a:r>
          </a:p>
        </p:txBody>
      </p:sp>
      <p:sp>
        <p:nvSpPr>
          <p:cNvPr id="1158" name="TextBox 1157">
            <a:extLst>
              <a:ext uri="{FF2B5EF4-FFF2-40B4-BE49-F238E27FC236}">
                <a16:creationId xmlns:a16="http://schemas.microsoft.com/office/drawing/2014/main" id="{891B6CB9-7642-2A84-D494-7E9F54D819B1}"/>
              </a:ext>
            </a:extLst>
          </p:cNvPr>
          <p:cNvSpPr txBox="1"/>
          <p:nvPr/>
        </p:nvSpPr>
        <p:spPr>
          <a:xfrm>
            <a:off x="1968117" y="5352843"/>
            <a:ext cx="14065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Ingredients</a:t>
            </a: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1F1DA353-6AD4-CF9B-85FA-E11C993D2A61}"/>
              </a:ext>
            </a:extLst>
          </p:cNvPr>
          <p:cNvSpPr txBox="1"/>
          <p:nvPr/>
        </p:nvSpPr>
        <p:spPr>
          <a:xfrm>
            <a:off x="2137675" y="5551065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Granulated garlic</a:t>
            </a:r>
          </a:p>
        </p:txBody>
      </p:sp>
      <p:sp>
        <p:nvSpPr>
          <p:cNvPr id="1160" name="TextBox 1159">
            <a:extLst>
              <a:ext uri="{FF2B5EF4-FFF2-40B4-BE49-F238E27FC236}">
                <a16:creationId xmlns:a16="http://schemas.microsoft.com/office/drawing/2014/main" id="{47BBDD1A-480E-DBD4-CE1F-A42AB7A460FC}"/>
              </a:ext>
            </a:extLst>
          </p:cNvPr>
          <p:cNvSpPr txBox="1"/>
          <p:nvPr/>
        </p:nvSpPr>
        <p:spPr>
          <a:xfrm>
            <a:off x="2137675" y="5706838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Grounded almonds</a:t>
            </a: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3470DC81-BC72-3881-9BA8-356522554C55}"/>
              </a:ext>
            </a:extLst>
          </p:cNvPr>
          <p:cNvSpPr txBox="1"/>
          <p:nvPr/>
        </p:nvSpPr>
        <p:spPr>
          <a:xfrm>
            <a:off x="2135143" y="5866490"/>
            <a:ext cx="9824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Fresh Chickpeas/Vegan Soy </a:t>
            </a: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0C791549-8857-13D4-897A-119A88B5D90B}"/>
              </a:ext>
            </a:extLst>
          </p:cNvPr>
          <p:cNvSpPr txBox="1"/>
          <p:nvPr/>
        </p:nvSpPr>
        <p:spPr>
          <a:xfrm>
            <a:off x="2141891" y="6023110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Vegan Soy-based Cream</a:t>
            </a:r>
          </a:p>
        </p:txBody>
      </p:sp>
      <p:sp>
        <p:nvSpPr>
          <p:cNvPr id="1163" name="TextBox 1162">
            <a:extLst>
              <a:ext uri="{FF2B5EF4-FFF2-40B4-BE49-F238E27FC236}">
                <a16:creationId xmlns:a16="http://schemas.microsoft.com/office/drawing/2014/main" id="{8197C48E-CBF7-48C3-A0D3-E0B04FBC7AD2}"/>
              </a:ext>
            </a:extLst>
          </p:cNvPr>
          <p:cNvSpPr txBox="1"/>
          <p:nvPr/>
        </p:nvSpPr>
        <p:spPr>
          <a:xfrm>
            <a:off x="2147078" y="6179730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Baby Spinach</a:t>
            </a:r>
          </a:p>
        </p:txBody>
      </p:sp>
      <p:sp>
        <p:nvSpPr>
          <p:cNvPr id="1164" name="TextBox 1163">
            <a:extLst>
              <a:ext uri="{FF2B5EF4-FFF2-40B4-BE49-F238E27FC236}">
                <a16:creationId xmlns:a16="http://schemas.microsoft.com/office/drawing/2014/main" id="{2C210143-F638-9269-7BFB-9AC16C608B92}"/>
              </a:ext>
            </a:extLst>
          </p:cNvPr>
          <p:cNvSpPr txBox="1"/>
          <p:nvPr/>
        </p:nvSpPr>
        <p:spPr>
          <a:xfrm>
            <a:off x="2959036" y="5550401"/>
            <a:ext cx="4060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30 mg</a:t>
            </a:r>
          </a:p>
        </p:txBody>
      </p:sp>
      <p:sp>
        <p:nvSpPr>
          <p:cNvPr id="1165" name="TextBox 1164">
            <a:extLst>
              <a:ext uri="{FF2B5EF4-FFF2-40B4-BE49-F238E27FC236}">
                <a16:creationId xmlns:a16="http://schemas.microsoft.com/office/drawing/2014/main" id="{F802D2B7-3EA0-95BC-0C3E-4BEE94233E87}"/>
              </a:ext>
            </a:extLst>
          </p:cNvPr>
          <p:cNvSpPr txBox="1"/>
          <p:nvPr/>
        </p:nvSpPr>
        <p:spPr>
          <a:xfrm>
            <a:off x="2956843" y="5706838"/>
            <a:ext cx="4060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100 mg</a:t>
            </a: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97E18F3D-0061-D980-E45F-8ADF7739B936}"/>
              </a:ext>
            </a:extLst>
          </p:cNvPr>
          <p:cNvSpPr txBox="1"/>
          <p:nvPr/>
        </p:nvSpPr>
        <p:spPr>
          <a:xfrm>
            <a:off x="2959036" y="5871303"/>
            <a:ext cx="4060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500 g</a:t>
            </a:r>
          </a:p>
        </p:txBody>
      </p:sp>
      <p:sp>
        <p:nvSpPr>
          <p:cNvPr id="1167" name="TextBox 1166">
            <a:extLst>
              <a:ext uri="{FF2B5EF4-FFF2-40B4-BE49-F238E27FC236}">
                <a16:creationId xmlns:a16="http://schemas.microsoft.com/office/drawing/2014/main" id="{4156C004-97EC-444A-4EA0-D5EB1B29FF9B}"/>
              </a:ext>
            </a:extLst>
          </p:cNvPr>
          <p:cNvSpPr txBox="1"/>
          <p:nvPr/>
        </p:nvSpPr>
        <p:spPr>
          <a:xfrm>
            <a:off x="2964447" y="6018291"/>
            <a:ext cx="4060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250 g</a:t>
            </a:r>
          </a:p>
        </p:txBody>
      </p:sp>
      <p:sp>
        <p:nvSpPr>
          <p:cNvPr id="1168" name="TextBox 1167">
            <a:extLst>
              <a:ext uri="{FF2B5EF4-FFF2-40B4-BE49-F238E27FC236}">
                <a16:creationId xmlns:a16="http://schemas.microsoft.com/office/drawing/2014/main" id="{000E613B-4D98-660C-C8A8-B80E8BC80A44}"/>
              </a:ext>
            </a:extLst>
          </p:cNvPr>
          <p:cNvSpPr txBox="1"/>
          <p:nvPr/>
        </p:nvSpPr>
        <p:spPr>
          <a:xfrm>
            <a:off x="2856081" y="6175998"/>
            <a:ext cx="5068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1 package</a:t>
            </a:r>
          </a:p>
        </p:txBody>
      </p:sp>
      <p:pic>
        <p:nvPicPr>
          <p:cNvPr id="1170" name="Picture 1169" descr="A bowl of garlic&#10;&#10;AI-generated content may be incorrect.">
            <a:extLst>
              <a:ext uri="{FF2B5EF4-FFF2-40B4-BE49-F238E27FC236}">
                <a16:creationId xmlns:a16="http://schemas.microsoft.com/office/drawing/2014/main" id="{A1FC84EC-C20C-DF39-F6A1-E9B3FD7F6CC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43685" y="5571541"/>
            <a:ext cx="142354" cy="137762"/>
          </a:xfrm>
          <a:prstGeom prst="ellipse">
            <a:avLst/>
          </a:prstGeom>
        </p:spPr>
      </p:pic>
      <p:pic>
        <p:nvPicPr>
          <p:cNvPr id="1171" name="Picture 1170">
            <a:extLst>
              <a:ext uri="{FF2B5EF4-FFF2-40B4-BE49-F238E27FC236}">
                <a16:creationId xmlns:a16="http://schemas.microsoft.com/office/drawing/2014/main" id="{F8AB59A7-2415-0679-C74F-9E73B5933D72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4407" r="14407"/>
          <a:stretch/>
        </p:blipFill>
        <p:spPr>
          <a:xfrm>
            <a:off x="2045098" y="5718140"/>
            <a:ext cx="142354" cy="137762"/>
          </a:xfrm>
          <a:prstGeom prst="ellipse">
            <a:avLst/>
          </a:prstGeom>
        </p:spPr>
      </p:pic>
      <p:pic>
        <p:nvPicPr>
          <p:cNvPr id="1172" name="Picture 1171">
            <a:extLst>
              <a:ext uri="{FF2B5EF4-FFF2-40B4-BE49-F238E27FC236}">
                <a16:creationId xmlns:a16="http://schemas.microsoft.com/office/drawing/2014/main" id="{29BEE1AB-BA6E-D696-782C-492927F97A87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t="1613" b="1613"/>
          <a:stretch/>
        </p:blipFill>
        <p:spPr>
          <a:xfrm>
            <a:off x="2041110" y="5884252"/>
            <a:ext cx="142354" cy="137762"/>
          </a:xfrm>
          <a:prstGeom prst="ellipse">
            <a:avLst/>
          </a:prstGeom>
        </p:spPr>
      </p:pic>
      <p:pic>
        <p:nvPicPr>
          <p:cNvPr id="1173" name="Picture 1172" descr="A bowl of garlic&#10;&#10;AI-generated content may be incorrect.">
            <a:extLst>
              <a:ext uri="{FF2B5EF4-FFF2-40B4-BE49-F238E27FC236}">
                <a16:creationId xmlns:a16="http://schemas.microsoft.com/office/drawing/2014/main" id="{1CAB78FF-7DB8-3F00-BF54-A658FAE36F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39541" y="6038867"/>
            <a:ext cx="142354" cy="137762"/>
          </a:xfrm>
          <a:prstGeom prst="ellipse">
            <a:avLst/>
          </a:prstGeom>
        </p:spPr>
      </p:pic>
      <p:pic>
        <p:nvPicPr>
          <p:cNvPr id="1174" name="Picture 1173">
            <a:extLst>
              <a:ext uri="{FF2B5EF4-FFF2-40B4-BE49-F238E27FC236}">
                <a16:creationId xmlns:a16="http://schemas.microsoft.com/office/drawing/2014/main" id="{351D086F-93E6-664E-3E2D-88B0796F083A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5681" r="15681"/>
          <a:stretch/>
        </p:blipFill>
        <p:spPr>
          <a:xfrm>
            <a:off x="2046380" y="6198520"/>
            <a:ext cx="142354" cy="137762"/>
          </a:xfrm>
          <a:prstGeom prst="ellipse">
            <a:avLst/>
          </a:prstGeom>
        </p:spPr>
      </p:pic>
      <p:pic>
        <p:nvPicPr>
          <p:cNvPr id="1178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FA26444B-5C7E-ABC0-4E13-0B82094348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1730090" y="-118773"/>
            <a:ext cx="1780355" cy="3557485"/>
          </a:xfrm>
          <a:prstGeom prst="rect">
            <a:avLst/>
          </a:prstGeom>
        </p:spPr>
      </p:pic>
      <p:grpSp>
        <p:nvGrpSpPr>
          <p:cNvPr id="1179" name="Group 1178">
            <a:extLst>
              <a:ext uri="{FF2B5EF4-FFF2-40B4-BE49-F238E27FC236}">
                <a16:creationId xmlns:a16="http://schemas.microsoft.com/office/drawing/2014/main" id="{F6A31A72-7C54-72BB-27DD-7FADD36D15DC}"/>
              </a:ext>
            </a:extLst>
          </p:cNvPr>
          <p:cNvGrpSpPr/>
          <p:nvPr/>
        </p:nvGrpSpPr>
        <p:grpSpPr>
          <a:xfrm>
            <a:off x="5455580" y="343385"/>
            <a:ext cx="1198262" cy="256189"/>
            <a:chOff x="2009180" y="308961"/>
            <a:chExt cx="1198262" cy="256189"/>
          </a:xfrm>
        </p:grpSpPr>
        <p:pic>
          <p:nvPicPr>
            <p:cNvPr id="1180" name="Picture 1179" descr="A person with long curly hair smiling&#10;&#10;AI-generated content may be incorrect.">
              <a:extLst>
                <a:ext uri="{FF2B5EF4-FFF2-40B4-BE49-F238E27FC236}">
                  <a16:creationId xmlns:a16="http://schemas.microsoft.com/office/drawing/2014/main" id="{9ACCF494-28D8-F033-6F30-2330B92A2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8" r="-808"/>
            <a:stretch>
              <a:fillRect/>
            </a:stretch>
          </p:blipFill>
          <p:spPr>
            <a:xfrm>
              <a:off x="2009180" y="343886"/>
              <a:ext cx="221956" cy="221264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181" name="TextBox 1180">
              <a:extLst>
                <a:ext uri="{FF2B5EF4-FFF2-40B4-BE49-F238E27FC236}">
                  <a16:creationId xmlns:a16="http://schemas.microsoft.com/office/drawing/2014/main" id="{88D4FA55-2DDD-0085-02CC-1780917C3C1E}"/>
                </a:ext>
              </a:extLst>
            </p:cNvPr>
            <p:cNvSpPr txBox="1"/>
            <p:nvPr/>
          </p:nvSpPr>
          <p:spPr>
            <a:xfrm>
              <a:off x="2209463" y="308961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Abigail Redcliff</a:t>
              </a:r>
            </a:p>
          </p:txBody>
        </p:sp>
        <p:sp>
          <p:nvSpPr>
            <p:cNvPr id="1182" name="TextBox 1181">
              <a:extLst>
                <a:ext uri="{FF2B5EF4-FFF2-40B4-BE49-F238E27FC236}">
                  <a16:creationId xmlns:a16="http://schemas.microsoft.com/office/drawing/2014/main" id="{B46A7158-D19E-04C7-65CF-5DD0E0E2420A}"/>
                </a:ext>
              </a:extLst>
            </p:cNvPr>
            <p:cNvSpPr txBox="1"/>
            <p:nvPr/>
          </p:nvSpPr>
          <p:spPr>
            <a:xfrm>
              <a:off x="2209463" y="404161"/>
              <a:ext cx="9979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Gluten-free, vegan foodie.</a:t>
              </a:r>
            </a:p>
          </p:txBody>
        </p:sp>
      </p:grpSp>
      <p:sp>
        <p:nvSpPr>
          <p:cNvPr id="1183" name="TextBox 1182">
            <a:extLst>
              <a:ext uri="{FF2B5EF4-FFF2-40B4-BE49-F238E27FC236}">
                <a16:creationId xmlns:a16="http://schemas.microsoft.com/office/drawing/2014/main" id="{E9702054-9C5F-718E-F787-3AF7E5F5798E}"/>
              </a:ext>
            </a:extLst>
          </p:cNvPr>
          <p:cNvSpPr txBox="1"/>
          <p:nvPr/>
        </p:nvSpPr>
        <p:spPr>
          <a:xfrm>
            <a:off x="5393049" y="646275"/>
            <a:ext cx="1226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Shopping List</a:t>
            </a:r>
          </a:p>
        </p:txBody>
      </p:sp>
      <p:sp>
        <p:nvSpPr>
          <p:cNvPr id="1204" name="TextBox 1203">
            <a:extLst>
              <a:ext uri="{FF2B5EF4-FFF2-40B4-BE49-F238E27FC236}">
                <a16:creationId xmlns:a16="http://schemas.microsoft.com/office/drawing/2014/main" id="{8EE54486-F9FA-F811-F386-71EC171FE5E0}"/>
              </a:ext>
            </a:extLst>
          </p:cNvPr>
          <p:cNvSpPr txBox="1"/>
          <p:nvPr/>
        </p:nvSpPr>
        <p:spPr>
          <a:xfrm>
            <a:off x="6163721" y="2499406"/>
            <a:ext cx="3737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1 glass</a:t>
            </a:r>
          </a:p>
        </p:txBody>
      </p:sp>
      <p:grpSp>
        <p:nvGrpSpPr>
          <p:cNvPr id="1229" name="Group 1228">
            <a:extLst>
              <a:ext uri="{FF2B5EF4-FFF2-40B4-BE49-F238E27FC236}">
                <a16:creationId xmlns:a16="http://schemas.microsoft.com/office/drawing/2014/main" id="{35E40020-A0D1-E2D9-4E11-10BD469FDE0B}"/>
              </a:ext>
            </a:extLst>
          </p:cNvPr>
          <p:cNvGrpSpPr/>
          <p:nvPr/>
        </p:nvGrpSpPr>
        <p:grpSpPr>
          <a:xfrm>
            <a:off x="5391643" y="2298868"/>
            <a:ext cx="1226054" cy="368160"/>
            <a:chOff x="5431823" y="2712277"/>
            <a:chExt cx="1226054" cy="368160"/>
          </a:xfrm>
        </p:grpSpPr>
        <p:sp>
          <p:nvSpPr>
            <p:cNvPr id="1185" name="TextBox 1184">
              <a:extLst>
                <a:ext uri="{FF2B5EF4-FFF2-40B4-BE49-F238E27FC236}">
                  <a16:creationId xmlns:a16="http://schemas.microsoft.com/office/drawing/2014/main" id="{6895C5ED-251E-0D5C-95FD-56390AA84F27}"/>
                </a:ext>
              </a:extLst>
            </p:cNvPr>
            <p:cNvSpPr txBox="1"/>
            <p:nvPr/>
          </p:nvSpPr>
          <p:spPr>
            <a:xfrm>
              <a:off x="5431823" y="2712277"/>
              <a:ext cx="122605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00" b="1" dirty="0">
                  <a:latin typeface="Calibri" panose="020F0502020204030204" pitchFamily="34" charset="0"/>
                  <a:cs typeface="Calibri" panose="020F0502020204030204" pitchFamily="34" charset="0"/>
                </a:rPr>
                <a:t>Recently Bought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FC7EB53C-41E0-FF52-E0E5-BBECEE707DFF}"/>
                </a:ext>
              </a:extLst>
            </p:cNvPr>
            <p:cNvSpPr txBox="1"/>
            <p:nvPr/>
          </p:nvSpPr>
          <p:spPr>
            <a:xfrm>
              <a:off x="5621464" y="2911160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Mannuka Honey</a:t>
              </a:r>
            </a:p>
          </p:txBody>
        </p:sp>
        <p:pic>
          <p:nvPicPr>
            <p:cNvPr id="1205" name="Picture 1204">
              <a:extLst>
                <a:ext uri="{FF2B5EF4-FFF2-40B4-BE49-F238E27FC236}">
                  <a16:creationId xmlns:a16="http://schemas.microsoft.com/office/drawing/2014/main" id="{FF74B031-E295-7885-231C-1A0D47403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 t="17860" b="17860"/>
            <a:stretch/>
          </p:blipFill>
          <p:spPr>
            <a:xfrm>
              <a:off x="5520766" y="2929950"/>
              <a:ext cx="142354" cy="137762"/>
            </a:xfrm>
            <a:prstGeom prst="ellipse">
              <a:avLst/>
            </a:prstGeom>
          </p:spPr>
        </p:pic>
      </p:grpSp>
      <p:sp>
        <p:nvSpPr>
          <p:cNvPr id="1208" name="Rectangle 1207">
            <a:extLst>
              <a:ext uri="{FF2B5EF4-FFF2-40B4-BE49-F238E27FC236}">
                <a16:creationId xmlns:a16="http://schemas.microsoft.com/office/drawing/2014/main" id="{58DBE641-7B84-29C5-F87B-F237A4B5CA0A}"/>
              </a:ext>
            </a:extLst>
          </p:cNvPr>
          <p:cNvSpPr>
            <a:spLocks/>
          </p:cNvSpPr>
          <p:nvPr/>
        </p:nvSpPr>
        <p:spPr>
          <a:xfrm>
            <a:off x="5392531" y="835378"/>
            <a:ext cx="1375157" cy="1449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239" name="Group 1238">
            <a:extLst>
              <a:ext uri="{FF2B5EF4-FFF2-40B4-BE49-F238E27FC236}">
                <a16:creationId xmlns:a16="http://schemas.microsoft.com/office/drawing/2014/main" id="{4FEC4B1E-6C98-D3EB-97E2-BAF4239A1393}"/>
              </a:ext>
            </a:extLst>
          </p:cNvPr>
          <p:cNvGrpSpPr/>
          <p:nvPr/>
        </p:nvGrpSpPr>
        <p:grpSpPr>
          <a:xfrm>
            <a:off x="7183075" y="319514"/>
            <a:ext cx="1230555" cy="256189"/>
            <a:chOff x="2009180" y="308961"/>
            <a:chExt cx="1230555" cy="256189"/>
          </a:xfrm>
        </p:grpSpPr>
        <p:pic>
          <p:nvPicPr>
            <p:cNvPr id="1240" name="Picture 1239" descr="A person with long curly hair smiling&#10;&#10;AI-generated content may be incorrect.">
              <a:extLst>
                <a:ext uri="{FF2B5EF4-FFF2-40B4-BE49-F238E27FC236}">
                  <a16:creationId xmlns:a16="http://schemas.microsoft.com/office/drawing/2014/main" id="{C4046A3A-B135-539A-9A6D-3808AF603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08" r="-808"/>
            <a:stretch>
              <a:fillRect/>
            </a:stretch>
          </p:blipFill>
          <p:spPr>
            <a:xfrm>
              <a:off x="2009180" y="343886"/>
              <a:ext cx="221956" cy="221264"/>
            </a:xfrm>
            <a:prstGeom prst="ellips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241" name="TextBox 1240">
              <a:extLst>
                <a:ext uri="{FF2B5EF4-FFF2-40B4-BE49-F238E27FC236}">
                  <a16:creationId xmlns:a16="http://schemas.microsoft.com/office/drawing/2014/main" id="{E2953E04-1E38-A9AE-6884-808BE91F3E0A}"/>
                </a:ext>
              </a:extLst>
            </p:cNvPr>
            <p:cNvSpPr txBox="1"/>
            <p:nvPr/>
          </p:nvSpPr>
          <p:spPr>
            <a:xfrm>
              <a:off x="2209463" y="308961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Abigail Redcliff</a:t>
              </a: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5EFEE006-8C1F-3175-284F-B8A71A20BA51}"/>
                </a:ext>
              </a:extLst>
            </p:cNvPr>
            <p:cNvSpPr txBox="1"/>
            <p:nvPr/>
          </p:nvSpPr>
          <p:spPr>
            <a:xfrm>
              <a:off x="2209463" y="404161"/>
              <a:ext cx="1030272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Gluten-free, vegan foodie.</a:t>
              </a:r>
            </a:p>
          </p:txBody>
        </p:sp>
      </p:grpSp>
      <p:sp>
        <p:nvSpPr>
          <p:cNvPr id="1243" name="TextBox 1242">
            <a:extLst>
              <a:ext uri="{FF2B5EF4-FFF2-40B4-BE49-F238E27FC236}">
                <a16:creationId xmlns:a16="http://schemas.microsoft.com/office/drawing/2014/main" id="{09500E13-5301-E31C-0FE4-86F9D82E62F1}"/>
              </a:ext>
            </a:extLst>
          </p:cNvPr>
          <p:cNvSpPr txBox="1"/>
          <p:nvPr/>
        </p:nvSpPr>
        <p:spPr>
          <a:xfrm>
            <a:off x="6159565" y="2688012"/>
            <a:ext cx="37787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1 pack</a:t>
            </a:r>
          </a:p>
        </p:txBody>
      </p:sp>
      <p:sp>
        <p:nvSpPr>
          <p:cNvPr id="1244" name="TextBox 1243">
            <a:extLst>
              <a:ext uri="{FF2B5EF4-FFF2-40B4-BE49-F238E27FC236}">
                <a16:creationId xmlns:a16="http://schemas.microsoft.com/office/drawing/2014/main" id="{095B8CE4-4642-A0B7-E78D-64448D078719}"/>
              </a:ext>
            </a:extLst>
          </p:cNvPr>
          <p:cNvSpPr txBox="1"/>
          <p:nvPr/>
        </p:nvSpPr>
        <p:spPr>
          <a:xfrm>
            <a:off x="5576002" y="2686357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Blueberries</a:t>
            </a:r>
          </a:p>
        </p:txBody>
      </p:sp>
      <p:pic>
        <p:nvPicPr>
          <p:cNvPr id="1245" name="Picture 1244">
            <a:extLst>
              <a:ext uri="{FF2B5EF4-FFF2-40B4-BE49-F238E27FC236}">
                <a16:creationId xmlns:a16="http://schemas.microsoft.com/office/drawing/2014/main" id="{4E73673D-7573-42C2-E97C-8BD83CF241D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t="17860" b="17860"/>
          <a:stretch/>
        </p:blipFill>
        <p:spPr>
          <a:xfrm>
            <a:off x="5475304" y="2705147"/>
            <a:ext cx="142354" cy="137762"/>
          </a:xfrm>
          <a:prstGeom prst="ellipse">
            <a:avLst/>
          </a:prstGeom>
        </p:spPr>
      </p:pic>
      <p:sp>
        <p:nvSpPr>
          <p:cNvPr id="1246" name="TextBox 1245">
            <a:extLst>
              <a:ext uri="{FF2B5EF4-FFF2-40B4-BE49-F238E27FC236}">
                <a16:creationId xmlns:a16="http://schemas.microsoft.com/office/drawing/2014/main" id="{DEA05B36-8317-CBD3-938D-89B388603B98}"/>
              </a:ext>
            </a:extLst>
          </p:cNvPr>
          <p:cNvSpPr txBox="1"/>
          <p:nvPr/>
        </p:nvSpPr>
        <p:spPr>
          <a:xfrm>
            <a:off x="6164359" y="2872756"/>
            <a:ext cx="3783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500 g</a:t>
            </a:r>
          </a:p>
        </p:txBody>
      </p:sp>
      <p:sp>
        <p:nvSpPr>
          <p:cNvPr id="1247" name="TextBox 1246">
            <a:extLst>
              <a:ext uri="{FF2B5EF4-FFF2-40B4-BE49-F238E27FC236}">
                <a16:creationId xmlns:a16="http://schemas.microsoft.com/office/drawing/2014/main" id="{F258EBC0-9588-843D-9000-FBF295E09ADF}"/>
              </a:ext>
            </a:extLst>
          </p:cNvPr>
          <p:cNvSpPr txBox="1"/>
          <p:nvPr/>
        </p:nvSpPr>
        <p:spPr>
          <a:xfrm>
            <a:off x="5580797" y="2871101"/>
            <a:ext cx="9040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Greek Yoghurt</a:t>
            </a:r>
          </a:p>
        </p:txBody>
      </p:sp>
      <p:pic>
        <p:nvPicPr>
          <p:cNvPr id="1248" name="Picture 1247">
            <a:extLst>
              <a:ext uri="{FF2B5EF4-FFF2-40B4-BE49-F238E27FC236}">
                <a16:creationId xmlns:a16="http://schemas.microsoft.com/office/drawing/2014/main" id="{450C494D-C145-A320-F378-4F1260F7886A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t="17860" b="17860"/>
          <a:stretch/>
        </p:blipFill>
        <p:spPr>
          <a:xfrm>
            <a:off x="5480099" y="2889891"/>
            <a:ext cx="142354" cy="137762"/>
          </a:xfrm>
          <a:prstGeom prst="ellipse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4F28F60-DE71-2B2F-67C3-44126DE4379A}"/>
              </a:ext>
            </a:extLst>
          </p:cNvPr>
          <p:cNvGrpSpPr>
            <a:grpSpLocks/>
          </p:cNvGrpSpPr>
          <p:nvPr/>
        </p:nvGrpSpPr>
        <p:grpSpPr>
          <a:xfrm>
            <a:off x="5469019" y="905306"/>
            <a:ext cx="1215739" cy="1145703"/>
            <a:chOff x="5482211" y="925402"/>
            <a:chExt cx="1215739" cy="1145703"/>
          </a:xfrm>
        </p:grpSpPr>
        <p:grpSp>
          <p:nvGrpSpPr>
            <p:cNvPr id="1209" name="Group 1208">
              <a:extLst>
                <a:ext uri="{FF2B5EF4-FFF2-40B4-BE49-F238E27FC236}">
                  <a16:creationId xmlns:a16="http://schemas.microsoft.com/office/drawing/2014/main" id="{519A03D4-2B9E-D271-1D68-95CE74D0E98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82211" y="925402"/>
              <a:ext cx="1121579" cy="800261"/>
              <a:chOff x="5465112" y="836946"/>
              <a:chExt cx="1121579" cy="800261"/>
            </a:xfrm>
          </p:grpSpPr>
          <p:sp>
            <p:nvSpPr>
              <p:cNvPr id="1210" name="TextBox 1209">
                <a:extLst>
                  <a:ext uri="{FF2B5EF4-FFF2-40B4-BE49-F238E27FC236}">
                    <a16:creationId xmlns:a16="http://schemas.microsoft.com/office/drawing/2014/main" id="{AD7F96BF-41D2-E149-1380-BC5668F2E7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3246" y="838257"/>
                <a:ext cx="90400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Garlic</a:t>
                </a:r>
              </a:p>
            </p:txBody>
          </p:sp>
          <p:sp>
            <p:nvSpPr>
              <p:cNvPr id="1211" name="TextBox 1210">
                <a:extLst>
                  <a:ext uri="{FF2B5EF4-FFF2-40B4-BE49-F238E27FC236}">
                    <a16:creationId xmlns:a16="http://schemas.microsoft.com/office/drawing/2014/main" id="{69C6C7E6-FB4C-D101-778C-745FC0DA48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3246" y="994030"/>
                <a:ext cx="90400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Almonds</a:t>
                </a:r>
              </a:p>
            </p:txBody>
          </p:sp>
          <p:sp>
            <p:nvSpPr>
              <p:cNvPr id="1212" name="TextBox 1211">
                <a:extLst>
                  <a:ext uri="{FF2B5EF4-FFF2-40B4-BE49-F238E27FC236}">
                    <a16:creationId xmlns:a16="http://schemas.microsoft.com/office/drawing/2014/main" id="{C53D5F56-9C41-54A5-B3F2-CD7C882E26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0714" y="1153682"/>
                <a:ext cx="9824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Fresh Chickpeas</a:t>
                </a:r>
              </a:p>
            </p:txBody>
          </p:sp>
          <p:sp>
            <p:nvSpPr>
              <p:cNvPr id="1213" name="TextBox 1212">
                <a:extLst>
                  <a:ext uri="{FF2B5EF4-FFF2-40B4-BE49-F238E27FC236}">
                    <a16:creationId xmlns:a16="http://schemas.microsoft.com/office/drawing/2014/main" id="{7051BE56-E29C-7959-AEA9-82691451C0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7462" y="1310302"/>
                <a:ext cx="90400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Vegan Cream</a:t>
                </a:r>
              </a:p>
            </p:txBody>
          </p:sp>
          <p:sp>
            <p:nvSpPr>
              <p:cNvPr id="1214" name="TextBox 1213">
                <a:extLst>
                  <a:ext uri="{FF2B5EF4-FFF2-40B4-BE49-F238E27FC236}">
                    <a16:creationId xmlns:a16="http://schemas.microsoft.com/office/drawing/2014/main" id="{F19DC98A-10F1-727A-6DBF-8C1BA3156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2649" y="1466922"/>
                <a:ext cx="90400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Baby Spinach</a:t>
                </a:r>
              </a:p>
            </p:txBody>
          </p:sp>
          <p:sp>
            <p:nvSpPr>
              <p:cNvPr id="1215" name="TextBox 1214">
                <a:extLst>
                  <a:ext uri="{FF2B5EF4-FFF2-40B4-BE49-F238E27FC236}">
                    <a16:creationId xmlns:a16="http://schemas.microsoft.com/office/drawing/2014/main" id="{FF08AE8F-8FDF-C0EF-E258-FF49185B0A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255" y="836946"/>
                <a:ext cx="40608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Gloves</a:t>
                </a:r>
              </a:p>
            </p:txBody>
          </p:sp>
          <p:sp>
            <p:nvSpPr>
              <p:cNvPr id="1216" name="TextBox 1215">
                <a:extLst>
                  <a:ext uri="{FF2B5EF4-FFF2-40B4-BE49-F238E27FC236}">
                    <a16:creationId xmlns:a16="http://schemas.microsoft.com/office/drawing/2014/main" id="{91B3BB1A-709D-134B-B776-D49BA8C6AE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8410" y="993383"/>
                <a:ext cx="40608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500 mg</a:t>
                </a:r>
              </a:p>
            </p:txBody>
          </p:sp>
          <p:sp>
            <p:nvSpPr>
              <p:cNvPr id="1217" name="TextBox 1216">
                <a:extLst>
                  <a:ext uri="{FF2B5EF4-FFF2-40B4-BE49-F238E27FC236}">
                    <a16:creationId xmlns:a16="http://schemas.microsoft.com/office/drawing/2014/main" id="{A38C8A2F-A4C0-3FBA-5B52-6606AEF61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0606" y="1157848"/>
                <a:ext cx="40608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tins</a:t>
                </a:r>
              </a:p>
            </p:txBody>
          </p:sp>
          <p:sp>
            <p:nvSpPr>
              <p:cNvPr id="1218" name="TextBox 1217">
                <a:extLst>
                  <a:ext uri="{FF2B5EF4-FFF2-40B4-BE49-F238E27FC236}">
                    <a16:creationId xmlns:a16="http://schemas.microsoft.com/office/drawing/2014/main" id="{2B54C986-2F85-A4B4-F089-3C842F30E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4727" y="1304836"/>
                <a:ext cx="40608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 tins</a:t>
                </a:r>
              </a:p>
            </p:txBody>
          </p:sp>
          <p:sp>
            <p:nvSpPr>
              <p:cNvPr id="1219" name="TextBox 1218">
                <a:extLst>
                  <a:ext uri="{FF2B5EF4-FFF2-40B4-BE49-F238E27FC236}">
                    <a16:creationId xmlns:a16="http://schemas.microsoft.com/office/drawing/2014/main" id="{B8CDEDBB-C72D-17A2-A2A9-9146DCA892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8949" y="1467930"/>
                <a:ext cx="37106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 pack</a:t>
                </a:r>
              </a:p>
            </p:txBody>
          </p:sp>
          <p:pic>
            <p:nvPicPr>
              <p:cNvPr id="1220" name="Picture 1219" descr="A bowl of garlic&#10;&#10;AI-generated content may be incorrect.">
                <a:extLst>
                  <a:ext uri="{FF2B5EF4-FFF2-40B4-BE49-F238E27FC236}">
                    <a16:creationId xmlns:a16="http://schemas.microsoft.com/office/drawing/2014/main" id="{10F0153B-A29F-E9DE-779D-2E0B5DCF0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69256" y="850187"/>
                <a:ext cx="142354" cy="137762"/>
              </a:xfrm>
              <a:prstGeom prst="ellipse">
                <a:avLst/>
              </a:prstGeom>
            </p:spPr>
          </p:pic>
          <p:pic>
            <p:nvPicPr>
              <p:cNvPr id="1221" name="Picture 1220">
                <a:extLst>
                  <a:ext uri="{FF2B5EF4-FFF2-40B4-BE49-F238E27FC236}">
                    <a16:creationId xmlns:a16="http://schemas.microsoft.com/office/drawing/2014/main" id="{8F15614B-C409-D31A-8DB3-B39A1631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rcRect l="14407" r="14407"/>
              <a:stretch/>
            </p:blipFill>
            <p:spPr>
              <a:xfrm>
                <a:off x="5470669" y="1005332"/>
                <a:ext cx="142354" cy="137762"/>
              </a:xfrm>
              <a:prstGeom prst="ellipse">
                <a:avLst/>
              </a:prstGeom>
            </p:spPr>
          </p:pic>
          <p:pic>
            <p:nvPicPr>
              <p:cNvPr id="1222" name="Picture 1221">
                <a:extLst>
                  <a:ext uri="{FF2B5EF4-FFF2-40B4-BE49-F238E27FC236}">
                    <a16:creationId xmlns:a16="http://schemas.microsoft.com/office/drawing/2014/main" id="{11C10553-2B70-09B5-129D-FE91D1FB5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rcRect t="1613" b="1613"/>
              <a:stretch/>
            </p:blipFill>
            <p:spPr>
              <a:xfrm>
                <a:off x="5466681" y="1171444"/>
                <a:ext cx="142354" cy="137762"/>
              </a:xfrm>
              <a:prstGeom prst="ellipse">
                <a:avLst/>
              </a:prstGeom>
            </p:spPr>
          </p:pic>
          <p:pic>
            <p:nvPicPr>
              <p:cNvPr id="1223" name="Picture 1222" descr="A bowl of garlic&#10;&#10;AI-generated content may be incorrect.">
                <a:extLst>
                  <a:ext uri="{FF2B5EF4-FFF2-40B4-BE49-F238E27FC236}">
                    <a16:creationId xmlns:a16="http://schemas.microsoft.com/office/drawing/2014/main" id="{76E89462-3F8F-A91C-FBA3-B443F32F9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65112" y="1326059"/>
                <a:ext cx="142354" cy="137762"/>
              </a:xfrm>
              <a:prstGeom prst="ellipse">
                <a:avLst/>
              </a:prstGeom>
            </p:spPr>
          </p:pic>
          <p:pic>
            <p:nvPicPr>
              <p:cNvPr id="1224" name="Picture 1223">
                <a:extLst>
                  <a:ext uri="{FF2B5EF4-FFF2-40B4-BE49-F238E27FC236}">
                    <a16:creationId xmlns:a16="http://schemas.microsoft.com/office/drawing/2014/main" id="{2A2BDF48-A9C2-9588-EFE0-11950DA3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rcRect l="15681" r="15681"/>
              <a:stretch/>
            </p:blipFill>
            <p:spPr>
              <a:xfrm>
                <a:off x="5471951" y="1485712"/>
                <a:ext cx="142354" cy="137762"/>
              </a:xfrm>
              <a:prstGeom prst="ellipse">
                <a:avLst/>
              </a:prstGeom>
            </p:spPr>
          </p:pic>
        </p:grpSp>
        <p:sp>
          <p:nvSpPr>
            <p:cNvPr id="1249" name="TextBox 1248">
              <a:extLst>
                <a:ext uri="{FF2B5EF4-FFF2-40B4-BE49-F238E27FC236}">
                  <a16:creationId xmlns:a16="http://schemas.microsoft.com/office/drawing/2014/main" id="{ED7996D1-5E46-C779-5FCC-95B17498A1AA}"/>
                </a:ext>
              </a:extLst>
            </p:cNvPr>
            <p:cNvSpPr txBox="1">
              <a:spLocks/>
            </p:cNvSpPr>
            <p:nvPr/>
          </p:nvSpPr>
          <p:spPr>
            <a:xfrm>
              <a:off x="5586976" y="1732551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Raspberries</a:t>
              </a: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FE9326BF-DEB3-6E65-8BF6-9B2AB835B1E3}"/>
                </a:ext>
              </a:extLst>
            </p:cNvPr>
            <p:cNvSpPr txBox="1">
              <a:spLocks/>
            </p:cNvSpPr>
            <p:nvPr/>
          </p:nvSpPr>
          <p:spPr>
            <a:xfrm>
              <a:off x="6187253" y="1721631"/>
              <a:ext cx="36191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400 g</a:t>
              </a:r>
            </a:p>
          </p:txBody>
        </p:sp>
        <p:pic>
          <p:nvPicPr>
            <p:cNvPr id="1251" name="Picture 1250">
              <a:extLst>
                <a:ext uri="{FF2B5EF4-FFF2-40B4-BE49-F238E27FC236}">
                  <a16:creationId xmlns:a16="http://schemas.microsoft.com/office/drawing/2014/main" id="{DAF4988F-9090-29E0-5F8D-D5464A8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l="21411" r="21411"/>
            <a:stretch/>
          </p:blipFill>
          <p:spPr>
            <a:xfrm>
              <a:off x="5486278" y="1751341"/>
              <a:ext cx="142354" cy="137762"/>
            </a:xfrm>
            <a:prstGeom prst="ellipse">
              <a:avLst/>
            </a:prstGeom>
          </p:spPr>
        </p:pic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937BD8AF-8693-3827-0A64-A528135575BB}"/>
                </a:ext>
              </a:extLst>
            </p:cNvPr>
            <p:cNvSpPr txBox="1">
              <a:spLocks/>
            </p:cNvSpPr>
            <p:nvPr/>
          </p:nvSpPr>
          <p:spPr>
            <a:xfrm>
              <a:off x="5590827" y="1901828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Mushrooms</a:t>
              </a:r>
            </a:p>
          </p:txBody>
        </p:sp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CCA1A8CA-CA77-D556-89B0-A94C674435CA}"/>
                </a:ext>
              </a:extLst>
            </p:cNvPr>
            <p:cNvSpPr txBox="1">
              <a:spLocks/>
            </p:cNvSpPr>
            <p:nvPr/>
          </p:nvSpPr>
          <p:spPr>
            <a:xfrm>
              <a:off x="6191103" y="1898860"/>
              <a:ext cx="50684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250 g</a:t>
              </a:r>
            </a:p>
          </p:txBody>
        </p:sp>
        <p:pic>
          <p:nvPicPr>
            <p:cNvPr id="1254" name="Picture 1253">
              <a:extLst>
                <a:ext uri="{FF2B5EF4-FFF2-40B4-BE49-F238E27FC236}">
                  <a16:creationId xmlns:a16="http://schemas.microsoft.com/office/drawing/2014/main" id="{CF6C0915-75B9-C5B0-671B-0FABF1A01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rcRect l="24329" r="24329"/>
            <a:stretch/>
          </p:blipFill>
          <p:spPr>
            <a:xfrm>
              <a:off x="5490129" y="1920618"/>
              <a:ext cx="142354" cy="137762"/>
            </a:xfrm>
            <a:prstGeom prst="ellipse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F752B6-3242-7817-9A6B-C69481C82A41}"/>
              </a:ext>
            </a:extLst>
          </p:cNvPr>
          <p:cNvGrpSpPr/>
          <p:nvPr/>
        </p:nvGrpSpPr>
        <p:grpSpPr>
          <a:xfrm>
            <a:off x="6283801" y="2073311"/>
            <a:ext cx="378518" cy="169277"/>
            <a:chOff x="1950863" y="1275241"/>
            <a:chExt cx="378518" cy="169277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95971F9-DAC0-B849-7DEA-3B03DF314EFE}"/>
                </a:ext>
              </a:extLst>
            </p:cNvPr>
            <p:cNvSpPr/>
            <p:nvPr/>
          </p:nvSpPr>
          <p:spPr>
            <a:xfrm>
              <a:off x="1950863" y="1302874"/>
              <a:ext cx="375844" cy="114013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E845DB-62C7-3800-2855-0D30F2CEF8AF}"/>
                </a:ext>
              </a:extLst>
            </p:cNvPr>
            <p:cNvSpPr txBox="1"/>
            <p:nvPr/>
          </p:nvSpPr>
          <p:spPr>
            <a:xfrm>
              <a:off x="1956300" y="1275241"/>
              <a:ext cx="3730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9A3B82-DA93-5F31-AEE9-A55801E7E667}"/>
              </a:ext>
            </a:extLst>
          </p:cNvPr>
          <p:cNvGrpSpPr/>
          <p:nvPr/>
        </p:nvGrpSpPr>
        <p:grpSpPr>
          <a:xfrm>
            <a:off x="6615655" y="964692"/>
            <a:ext cx="53405" cy="1008389"/>
            <a:chOff x="6615655" y="964692"/>
            <a:chExt cx="53405" cy="100838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A7DB17-9FC7-8491-9D01-1121F53EE244}"/>
                </a:ext>
              </a:extLst>
            </p:cNvPr>
            <p:cNvSpPr/>
            <p:nvPr/>
          </p:nvSpPr>
          <p:spPr>
            <a:xfrm>
              <a:off x="6615655" y="964692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67EC39-C2B5-036A-3C24-BD632CB6E9DE}"/>
                </a:ext>
              </a:extLst>
            </p:cNvPr>
            <p:cNvSpPr/>
            <p:nvPr/>
          </p:nvSpPr>
          <p:spPr>
            <a:xfrm>
              <a:off x="6616855" y="1123916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213C1D-E926-5E18-65E6-30DDF062C2F4}"/>
                </a:ext>
              </a:extLst>
            </p:cNvPr>
            <p:cNvSpPr/>
            <p:nvPr/>
          </p:nvSpPr>
          <p:spPr>
            <a:xfrm>
              <a:off x="6618055" y="1276692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53E532F-DAE3-80CD-5F19-44552E3F771C}"/>
                </a:ext>
              </a:extLst>
            </p:cNvPr>
            <p:cNvSpPr/>
            <p:nvPr/>
          </p:nvSpPr>
          <p:spPr>
            <a:xfrm>
              <a:off x="6616979" y="1423219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464A69-06DB-3B91-91CB-3169C83854EB}"/>
                </a:ext>
              </a:extLst>
            </p:cNvPr>
            <p:cNvSpPr/>
            <p:nvPr/>
          </p:nvSpPr>
          <p:spPr>
            <a:xfrm>
              <a:off x="6618179" y="1582443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19151C-EE26-7AA6-A770-4D5E3FB4AE34}"/>
                </a:ext>
              </a:extLst>
            </p:cNvPr>
            <p:cNvSpPr/>
            <p:nvPr/>
          </p:nvSpPr>
          <p:spPr>
            <a:xfrm>
              <a:off x="6619379" y="1747147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52C944-5A97-8E33-A4EC-DD17615C4AD1}"/>
                </a:ext>
              </a:extLst>
            </p:cNvPr>
            <p:cNvSpPr/>
            <p:nvPr/>
          </p:nvSpPr>
          <p:spPr>
            <a:xfrm>
              <a:off x="6616728" y="1923400"/>
              <a:ext cx="49681" cy="49681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52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8C1DE2F0-3E3E-A38F-A8F4-89BCF3AD1B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5167514" y="-87760"/>
            <a:ext cx="1780355" cy="3557485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2CE6EF3-804C-ED09-C41F-0BE9C62AC3BB}"/>
              </a:ext>
            </a:extLst>
          </p:cNvPr>
          <p:cNvGrpSpPr/>
          <p:nvPr/>
        </p:nvGrpSpPr>
        <p:grpSpPr>
          <a:xfrm>
            <a:off x="6568852" y="2530517"/>
            <a:ext cx="113682" cy="105024"/>
            <a:chOff x="6568852" y="2530517"/>
            <a:chExt cx="113682" cy="10502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FE9B846-4B93-81F8-C30E-01A9CB4565CA}"/>
                </a:ext>
              </a:extLst>
            </p:cNvPr>
            <p:cNvSpPr/>
            <p:nvPr/>
          </p:nvSpPr>
          <p:spPr>
            <a:xfrm>
              <a:off x="6568852" y="2530517"/>
              <a:ext cx="113682" cy="105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F527528-53DE-E164-FA8F-11DB2932066A}"/>
                </a:ext>
              </a:extLst>
            </p:cNvPr>
            <p:cNvGrpSpPr/>
            <p:nvPr/>
          </p:nvGrpSpPr>
          <p:grpSpPr>
            <a:xfrm>
              <a:off x="6600825" y="2555999"/>
              <a:ext cx="50957" cy="50957"/>
              <a:chOff x="6448425" y="2825750"/>
              <a:chExt cx="254000" cy="2540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1AFF699-3118-A31B-61BF-6645CD39D1F7}"/>
                  </a:ext>
                </a:extLst>
              </p:cNvPr>
              <p:cNvSpPr/>
              <p:nvPr/>
            </p:nvSpPr>
            <p:spPr>
              <a:xfrm>
                <a:off x="6543675" y="2825750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6A3E72B-C776-2F53-2119-F8A6B5245EF7}"/>
                  </a:ext>
                </a:extLst>
              </p:cNvPr>
              <p:cNvSpPr/>
              <p:nvPr/>
            </p:nvSpPr>
            <p:spPr>
              <a:xfrm rot="16200000">
                <a:off x="6546850" y="2830014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B571F53-2C36-5EA0-438A-A3F047BC94C4}"/>
              </a:ext>
            </a:extLst>
          </p:cNvPr>
          <p:cNvGrpSpPr/>
          <p:nvPr/>
        </p:nvGrpSpPr>
        <p:grpSpPr>
          <a:xfrm>
            <a:off x="6568518" y="2714019"/>
            <a:ext cx="113682" cy="105024"/>
            <a:chOff x="6568852" y="2530517"/>
            <a:chExt cx="113682" cy="105024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06FA045-80FE-093D-2098-8F3071B99E76}"/>
                </a:ext>
              </a:extLst>
            </p:cNvPr>
            <p:cNvSpPr/>
            <p:nvPr/>
          </p:nvSpPr>
          <p:spPr>
            <a:xfrm>
              <a:off x="6568852" y="2530517"/>
              <a:ext cx="113682" cy="105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A7A1621-B091-B76C-CF4C-9E88825F308F}"/>
                </a:ext>
              </a:extLst>
            </p:cNvPr>
            <p:cNvGrpSpPr/>
            <p:nvPr/>
          </p:nvGrpSpPr>
          <p:grpSpPr>
            <a:xfrm>
              <a:off x="6600825" y="2555999"/>
              <a:ext cx="50957" cy="50957"/>
              <a:chOff x="6448425" y="2825750"/>
              <a:chExt cx="254000" cy="25400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AE48000-3B6C-F0F5-B323-6ABC088D981E}"/>
                  </a:ext>
                </a:extLst>
              </p:cNvPr>
              <p:cNvSpPr/>
              <p:nvPr/>
            </p:nvSpPr>
            <p:spPr>
              <a:xfrm>
                <a:off x="6543675" y="2825750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B914439-AE28-5A35-9B29-DF2AFE6B967E}"/>
                  </a:ext>
                </a:extLst>
              </p:cNvPr>
              <p:cNvSpPr/>
              <p:nvPr/>
            </p:nvSpPr>
            <p:spPr>
              <a:xfrm rot="16200000">
                <a:off x="6546850" y="2830014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4C96C8E-0703-E2D2-ED8A-67E16D81C2D0}"/>
              </a:ext>
            </a:extLst>
          </p:cNvPr>
          <p:cNvGrpSpPr/>
          <p:nvPr/>
        </p:nvGrpSpPr>
        <p:grpSpPr>
          <a:xfrm>
            <a:off x="6571025" y="2904883"/>
            <a:ext cx="113682" cy="105024"/>
            <a:chOff x="6568852" y="2530517"/>
            <a:chExt cx="113682" cy="10502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421634-5FAA-0C89-D71F-C9CCE4361996}"/>
                </a:ext>
              </a:extLst>
            </p:cNvPr>
            <p:cNvSpPr/>
            <p:nvPr/>
          </p:nvSpPr>
          <p:spPr>
            <a:xfrm>
              <a:off x="6568852" y="2530517"/>
              <a:ext cx="113682" cy="1050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7EF4DF5-C2F6-5BD3-EBB2-DE2E36B25149}"/>
                </a:ext>
              </a:extLst>
            </p:cNvPr>
            <p:cNvGrpSpPr/>
            <p:nvPr/>
          </p:nvGrpSpPr>
          <p:grpSpPr>
            <a:xfrm>
              <a:off x="6600825" y="2555999"/>
              <a:ext cx="50957" cy="50957"/>
              <a:chOff x="6448425" y="2825750"/>
              <a:chExt cx="254000" cy="254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9776C79-BE08-1E32-AB50-F320D9C1B853}"/>
                  </a:ext>
                </a:extLst>
              </p:cNvPr>
              <p:cNvSpPr/>
              <p:nvPr/>
            </p:nvSpPr>
            <p:spPr>
              <a:xfrm>
                <a:off x="6543675" y="2825750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020F213-E7D8-927C-345E-CC442E70DE9B}"/>
                  </a:ext>
                </a:extLst>
              </p:cNvPr>
              <p:cNvSpPr/>
              <p:nvPr/>
            </p:nvSpPr>
            <p:spPr>
              <a:xfrm rot="16200000">
                <a:off x="6546850" y="2830014"/>
                <a:ext cx="57150" cy="25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8CF57AC-141A-83DB-EFBB-503DACC37908}"/>
              </a:ext>
            </a:extLst>
          </p:cNvPr>
          <p:cNvSpPr txBox="1"/>
          <p:nvPr/>
        </p:nvSpPr>
        <p:spPr>
          <a:xfrm>
            <a:off x="7126959" y="620022"/>
            <a:ext cx="1226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Inventory List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14BACFB-F1CC-E950-6675-C1190F9A888C}"/>
              </a:ext>
            </a:extLst>
          </p:cNvPr>
          <p:cNvSpPr>
            <a:spLocks/>
          </p:cNvSpPr>
          <p:nvPr/>
        </p:nvSpPr>
        <p:spPr>
          <a:xfrm>
            <a:off x="7126440" y="826039"/>
            <a:ext cx="1375157" cy="2178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98008A2-5820-4646-6CB9-351EDD9C4188}"/>
              </a:ext>
            </a:extLst>
          </p:cNvPr>
          <p:cNvGrpSpPr/>
          <p:nvPr/>
        </p:nvGrpSpPr>
        <p:grpSpPr>
          <a:xfrm>
            <a:off x="7074494" y="824089"/>
            <a:ext cx="1334568" cy="159157"/>
            <a:chOff x="7074494" y="824089"/>
            <a:chExt cx="1334568" cy="15915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61FE318-1E00-96EF-B365-79CADF0BD443}"/>
                </a:ext>
              </a:extLst>
            </p:cNvPr>
            <p:cNvSpPr txBox="1">
              <a:spLocks/>
            </p:cNvSpPr>
            <p:nvPr/>
          </p:nvSpPr>
          <p:spPr>
            <a:xfrm>
              <a:off x="8011683" y="824089"/>
              <a:ext cx="3973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Expiry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B538093-4BB3-52DA-4282-FB3093F0D8BE}"/>
                </a:ext>
              </a:extLst>
            </p:cNvPr>
            <p:cNvSpPr txBox="1">
              <a:spLocks/>
            </p:cNvSpPr>
            <p:nvPr/>
          </p:nvSpPr>
          <p:spPr>
            <a:xfrm>
              <a:off x="7074494" y="829358"/>
              <a:ext cx="39737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Item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6D5A007-75DB-CA72-DE07-20B74E4FD05B}"/>
              </a:ext>
            </a:extLst>
          </p:cNvPr>
          <p:cNvGrpSpPr/>
          <p:nvPr/>
        </p:nvGrpSpPr>
        <p:grpSpPr>
          <a:xfrm>
            <a:off x="7192271" y="965177"/>
            <a:ext cx="1327364" cy="175786"/>
            <a:chOff x="7227899" y="947363"/>
            <a:chExt cx="1327364" cy="17578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902A52-1838-6427-3DAF-DADBA7C5E2AF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Mushrooms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29E43A-3218-D82A-F809-E1434DAAF069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100 g</a:t>
              </a:r>
            </a:p>
          </p:txBody>
        </p:sp>
        <p:pic>
          <p:nvPicPr>
            <p:cNvPr id="95" name="Picture 94" descr="A bowl of garlic&#10;&#10;AI-generated content may be incorrect.">
              <a:extLst>
                <a:ext uri="{FF2B5EF4-FFF2-40B4-BE49-F238E27FC236}">
                  <a16:creationId xmlns:a16="http://schemas.microsoft.com/office/drawing/2014/main" id="{8CFB86A8-DB92-8C4A-6976-5D4A9DE3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0930C54-0B36-9CDD-46C7-1346B3D9F2E4}"/>
                </a:ext>
              </a:extLst>
            </p:cNvPr>
            <p:cNvSpPr txBox="1">
              <a:spLocks/>
            </p:cNvSpPr>
            <p:nvPr/>
          </p:nvSpPr>
          <p:spPr>
            <a:xfrm>
              <a:off x="8062015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FE518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Today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D7F8E7-D8FF-C381-31DC-FBAA0CA637B5}"/>
              </a:ext>
            </a:extLst>
          </p:cNvPr>
          <p:cNvGrpSpPr/>
          <p:nvPr/>
        </p:nvGrpSpPr>
        <p:grpSpPr>
          <a:xfrm>
            <a:off x="7190847" y="1134340"/>
            <a:ext cx="1321426" cy="175786"/>
            <a:chOff x="7227899" y="947363"/>
            <a:chExt cx="1321426" cy="17578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D97AF41-7A87-642F-ADCB-44EEE585B00D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Bell Pepper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1E3A59B-DD33-2983-9862-647D8742AE7A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2 pieces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2F611A97-DA3C-6BF8-1009-AA607A4E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rcRect l="13095" r="13095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CB1E6D-90E8-F1F4-499C-3DC5183AC5BA}"/>
                </a:ext>
              </a:extLst>
            </p:cNvPr>
            <p:cNvSpPr txBox="1">
              <a:spLocks/>
            </p:cNvSpPr>
            <p:nvPr/>
          </p:nvSpPr>
          <p:spPr>
            <a:xfrm>
              <a:off x="8056077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FE518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Tomorrow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FE3BDA3-60EE-B491-B99D-02B2E90865F4}"/>
              </a:ext>
            </a:extLst>
          </p:cNvPr>
          <p:cNvGrpSpPr/>
          <p:nvPr/>
        </p:nvGrpSpPr>
        <p:grpSpPr>
          <a:xfrm>
            <a:off x="7197969" y="1302893"/>
            <a:ext cx="1315488" cy="175786"/>
            <a:chOff x="7227899" y="947363"/>
            <a:chExt cx="1315488" cy="175786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2B3044-6352-CB09-441C-10227C7F51BB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Bread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54467C-B685-7910-3A18-95B39FEFE9D2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500 g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4318D16-A150-6D83-C879-A15D61DE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 l="13484" r="13484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1AC1FF46-8935-C378-DA9A-77C5A5C4C20D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20/02/2026</a:t>
              </a: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2FD8A13D-2BAA-B4EB-2510-5F04969EEFC5}"/>
              </a:ext>
            </a:extLst>
          </p:cNvPr>
          <p:cNvGrpSpPr/>
          <p:nvPr/>
        </p:nvGrpSpPr>
        <p:grpSpPr>
          <a:xfrm>
            <a:off x="7206755" y="1464306"/>
            <a:ext cx="1315488" cy="175786"/>
            <a:chOff x="7227899" y="947363"/>
            <a:chExt cx="1315488" cy="175786"/>
          </a:xfrm>
        </p:grpSpPr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C215CC01-24A6-606E-EE60-FD6710633C31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Ice Cones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46E293DD-D0EB-7AB1-B6DD-38352B2B85BD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100 g</a:t>
              </a:r>
            </a:p>
          </p:txBody>
        </p:sp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FCCD4C5C-144D-862D-C898-EF69A5C6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ED554866-8864-79CD-15A5-61DC56113D4D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23/02/2026</a:t>
              </a: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F1BBB7C-9B77-0874-483E-EFE18D6A6067}"/>
              </a:ext>
            </a:extLst>
          </p:cNvPr>
          <p:cNvGrpSpPr/>
          <p:nvPr/>
        </p:nvGrpSpPr>
        <p:grpSpPr>
          <a:xfrm>
            <a:off x="7205090" y="1634090"/>
            <a:ext cx="1315488" cy="175786"/>
            <a:chOff x="7227899" y="947363"/>
            <a:chExt cx="1315488" cy="175786"/>
          </a:xfrm>
        </p:grpSpPr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2551AB6C-0E86-DE7A-5770-61B9B5A02F0F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Oatly Milk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711DBECE-CB4A-64B4-FF99-B676256F5785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100 g</a:t>
              </a:r>
            </a:p>
          </p:txBody>
        </p:sp>
        <p:pic>
          <p:nvPicPr>
            <p:cNvPr id="1063" name="Picture 1062">
              <a:extLst>
                <a:ext uri="{FF2B5EF4-FFF2-40B4-BE49-F238E27FC236}">
                  <a16:creationId xmlns:a16="http://schemas.microsoft.com/office/drawing/2014/main" id="{DAB9B867-07E5-2A56-5A7C-59345362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3FB09EA3-B6B4-31E3-34FA-75976DDCC076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29/02/2026</a:t>
              </a:r>
            </a:p>
          </p:txBody>
        </p:sp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C68AA785-435F-7871-24DB-5575AB5E65AB}"/>
              </a:ext>
            </a:extLst>
          </p:cNvPr>
          <p:cNvGrpSpPr/>
          <p:nvPr/>
        </p:nvGrpSpPr>
        <p:grpSpPr>
          <a:xfrm>
            <a:off x="7207938" y="1809634"/>
            <a:ext cx="1315488" cy="175786"/>
            <a:chOff x="7227899" y="947363"/>
            <a:chExt cx="1315488" cy="175786"/>
          </a:xfrm>
        </p:grpSpPr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9C5B5B85-A5A2-9DF0-FADF-CF0D11574B14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Muesli</a:t>
              </a:r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AE7C3D44-F427-36B4-E970-65AB2162D910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100 g</a:t>
              </a:r>
            </a:p>
          </p:txBody>
        </p:sp>
        <p:pic>
          <p:nvPicPr>
            <p:cNvPr id="1079" name="Picture 1078">
              <a:extLst>
                <a:ext uri="{FF2B5EF4-FFF2-40B4-BE49-F238E27FC236}">
                  <a16:creationId xmlns:a16="http://schemas.microsoft.com/office/drawing/2014/main" id="{DD9E98F5-192C-1233-96CD-654B05D19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CAA179FD-0D9C-162F-3435-518C7C12018D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05/03/2026</a:t>
              </a:r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7023EF3B-28E3-9F66-5936-B3F01A3505A5}"/>
              </a:ext>
            </a:extLst>
          </p:cNvPr>
          <p:cNvGrpSpPr/>
          <p:nvPr/>
        </p:nvGrpSpPr>
        <p:grpSpPr>
          <a:xfrm>
            <a:off x="8060137" y="2772651"/>
            <a:ext cx="378518" cy="169277"/>
            <a:chOff x="1950863" y="1275241"/>
            <a:chExt cx="378518" cy="169277"/>
          </a:xfrm>
        </p:grpSpPr>
        <p:sp>
          <p:nvSpPr>
            <p:cNvPr id="1095" name="Rounded Rectangle 1094">
              <a:extLst>
                <a:ext uri="{FF2B5EF4-FFF2-40B4-BE49-F238E27FC236}">
                  <a16:creationId xmlns:a16="http://schemas.microsoft.com/office/drawing/2014/main" id="{8B8A067E-6378-C9DD-A5F8-9623756CC80A}"/>
                </a:ext>
              </a:extLst>
            </p:cNvPr>
            <p:cNvSpPr/>
            <p:nvPr/>
          </p:nvSpPr>
          <p:spPr>
            <a:xfrm>
              <a:off x="1950863" y="1302874"/>
              <a:ext cx="375844" cy="114013"/>
            </a:xfrm>
            <a:prstGeom prst="roundRect">
              <a:avLst/>
            </a:prstGeom>
            <a:solidFill>
              <a:srgbClr val="A1D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CE2C37FC-EC2D-F8FC-0D4F-9F219C013EA1}"/>
                </a:ext>
              </a:extLst>
            </p:cNvPr>
            <p:cNvSpPr txBox="1"/>
            <p:nvPr/>
          </p:nvSpPr>
          <p:spPr>
            <a:xfrm>
              <a:off x="1956300" y="1275241"/>
              <a:ext cx="3730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</a:p>
          </p:txBody>
        </p:sp>
      </p:grpSp>
      <p:pic>
        <p:nvPicPr>
          <p:cNvPr id="1105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64913BC7-3ED6-ECBE-F5C5-B3F0EC5AB1E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6895843" y="-101899"/>
            <a:ext cx="1780355" cy="3557485"/>
          </a:xfrm>
          <a:prstGeom prst="rect">
            <a:avLst/>
          </a:prstGeom>
        </p:spPr>
      </p:pic>
      <p:sp>
        <p:nvSpPr>
          <p:cNvPr id="1107" name="TextBox 1106">
            <a:extLst>
              <a:ext uri="{FF2B5EF4-FFF2-40B4-BE49-F238E27FC236}">
                <a16:creationId xmlns:a16="http://schemas.microsoft.com/office/drawing/2014/main" id="{6BD215C2-494C-5B30-139F-17AA42B8F5DD}"/>
              </a:ext>
            </a:extLst>
          </p:cNvPr>
          <p:cNvSpPr txBox="1">
            <a:spLocks/>
          </p:cNvSpPr>
          <p:nvPr/>
        </p:nvSpPr>
        <p:spPr>
          <a:xfrm>
            <a:off x="7635632" y="828362"/>
            <a:ext cx="39737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B57B4EC8-6AC9-5293-DFE9-BEA854F6244C}"/>
              </a:ext>
            </a:extLst>
          </p:cNvPr>
          <p:cNvGrpSpPr/>
          <p:nvPr/>
        </p:nvGrpSpPr>
        <p:grpSpPr>
          <a:xfrm>
            <a:off x="7212501" y="1984867"/>
            <a:ext cx="1315488" cy="175786"/>
            <a:chOff x="7227899" y="947363"/>
            <a:chExt cx="1315488" cy="175786"/>
          </a:xfrm>
        </p:grpSpPr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EE521648-1400-C715-B155-7696BF8EB409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Chobani</a:t>
              </a: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6A2A7FFB-BA2A-4D8E-1DE6-AEBDF1210458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500 g</a:t>
              </a:r>
            </a:p>
          </p:txBody>
        </p:sp>
        <p:pic>
          <p:nvPicPr>
            <p:cNvPr id="1111" name="Picture 1110">
              <a:extLst>
                <a:ext uri="{FF2B5EF4-FFF2-40B4-BE49-F238E27FC236}">
                  <a16:creationId xmlns:a16="http://schemas.microsoft.com/office/drawing/2014/main" id="{AD2311B3-4A43-2B99-EDCC-CDBA79D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0F86208-53EB-08EA-B92B-ACEF22AA9AC6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24/03/2026</a:t>
              </a:r>
            </a:p>
          </p:txBody>
        </p:sp>
      </p:grpSp>
      <p:grpSp>
        <p:nvGrpSpPr>
          <p:cNvPr id="1113" name="Group 1112">
            <a:extLst>
              <a:ext uri="{FF2B5EF4-FFF2-40B4-BE49-F238E27FC236}">
                <a16:creationId xmlns:a16="http://schemas.microsoft.com/office/drawing/2014/main" id="{BAFF8186-F171-B498-4E7D-96E8D5C9F4CF}"/>
              </a:ext>
            </a:extLst>
          </p:cNvPr>
          <p:cNvGrpSpPr/>
          <p:nvPr/>
        </p:nvGrpSpPr>
        <p:grpSpPr>
          <a:xfrm>
            <a:off x="7219200" y="2154695"/>
            <a:ext cx="1315488" cy="175786"/>
            <a:chOff x="7227899" y="947363"/>
            <a:chExt cx="1315488" cy="175786"/>
          </a:xfrm>
        </p:grpSpPr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7B10114C-6CE6-42A5-5752-2B2EC74CD012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Red Lentiles</a:t>
              </a:r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EE5B9399-8C8A-3EA0-6B6F-7A87C701CD65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500 g</a:t>
              </a:r>
            </a:p>
          </p:txBody>
        </p:sp>
        <p:pic>
          <p:nvPicPr>
            <p:cNvPr id="1116" name="Picture 1115">
              <a:extLst>
                <a:ext uri="{FF2B5EF4-FFF2-40B4-BE49-F238E27FC236}">
                  <a16:creationId xmlns:a16="http://schemas.microsoft.com/office/drawing/2014/main" id="{474D6674-1F22-0DCE-BAAB-7046156F2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2BBB2170-E6FE-AFAC-90E9-A425E7137940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24/03/2026</a:t>
              </a:r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24928D01-4116-D3D2-B411-6E588C4039BF}"/>
              </a:ext>
            </a:extLst>
          </p:cNvPr>
          <p:cNvGrpSpPr/>
          <p:nvPr/>
        </p:nvGrpSpPr>
        <p:grpSpPr>
          <a:xfrm>
            <a:off x="7219200" y="2323466"/>
            <a:ext cx="1315488" cy="175786"/>
            <a:chOff x="7227899" y="947363"/>
            <a:chExt cx="1315488" cy="175786"/>
          </a:xfrm>
        </p:grpSpPr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5C232C3-D700-F347-35DE-7F0F553CDC0E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Noodles</a:t>
              </a:r>
            </a:p>
          </p:txBody>
        </p: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C7E73FC5-8B64-C6BB-5051-B6CFFB319F32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500 g</a:t>
              </a:r>
            </a:p>
          </p:txBody>
        </p:sp>
        <p:pic>
          <p:nvPicPr>
            <p:cNvPr id="1123" name="Picture 1122">
              <a:extLst>
                <a:ext uri="{FF2B5EF4-FFF2-40B4-BE49-F238E27FC236}">
                  <a16:creationId xmlns:a16="http://schemas.microsoft.com/office/drawing/2014/main" id="{5F582FF9-DEAB-6594-F6CD-29DB94534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527087BB-8F6F-3A94-8F93-D46FD014DBF7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25/03/2026</a:t>
              </a:r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D80DAFB0-0D8C-88C4-DE4B-68B5F6A0CDDB}"/>
              </a:ext>
            </a:extLst>
          </p:cNvPr>
          <p:cNvGrpSpPr/>
          <p:nvPr/>
        </p:nvGrpSpPr>
        <p:grpSpPr>
          <a:xfrm>
            <a:off x="7224224" y="2494228"/>
            <a:ext cx="1315488" cy="175786"/>
            <a:chOff x="7227899" y="947363"/>
            <a:chExt cx="1315488" cy="175786"/>
          </a:xfrm>
        </p:grpSpPr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B9D5B91F-5BB5-3E5F-359E-6F391BB2CEF5}"/>
                </a:ext>
              </a:extLst>
            </p:cNvPr>
            <p:cNvSpPr txBox="1">
              <a:spLocks/>
            </p:cNvSpPr>
            <p:nvPr/>
          </p:nvSpPr>
          <p:spPr>
            <a:xfrm>
              <a:off x="7321889" y="953872"/>
              <a:ext cx="9040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Wild Rice</a:t>
              </a:r>
            </a:p>
          </p:txBody>
        </p: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2CD5BE7D-18EA-E590-5715-4F8693314B27}"/>
                </a:ext>
              </a:extLst>
            </p:cNvPr>
            <p:cNvSpPr txBox="1">
              <a:spLocks/>
            </p:cNvSpPr>
            <p:nvPr/>
          </p:nvSpPr>
          <p:spPr>
            <a:xfrm>
              <a:off x="7715711" y="952561"/>
              <a:ext cx="4060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latin typeface="Calibri" panose="020F0502020204030204" pitchFamily="34" charset="0"/>
                  <a:cs typeface="Calibri" panose="020F0502020204030204" pitchFamily="34" charset="0"/>
                </a:rPr>
                <a:t>230 g</a:t>
              </a:r>
            </a:p>
          </p:txBody>
        </p:sp>
        <p:pic>
          <p:nvPicPr>
            <p:cNvPr id="1142" name="Picture 1141">
              <a:extLst>
                <a:ext uri="{FF2B5EF4-FFF2-40B4-BE49-F238E27FC236}">
                  <a16:creationId xmlns:a16="http://schemas.microsoft.com/office/drawing/2014/main" id="{55CE1416-65B8-D5ED-25BF-7B4E89AA4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rcRect t="1613" b="1613"/>
            <a:stretch/>
          </p:blipFill>
          <p:spPr>
            <a:xfrm>
              <a:off x="7227899" y="974348"/>
              <a:ext cx="142354" cy="137762"/>
            </a:xfrm>
            <a:prstGeom prst="ellipse">
              <a:avLst/>
            </a:prstGeom>
          </p:spPr>
        </p:pic>
        <p:sp>
          <p:nvSpPr>
            <p:cNvPr id="1143" name="TextBox 1142">
              <a:extLst>
                <a:ext uri="{FF2B5EF4-FFF2-40B4-BE49-F238E27FC236}">
                  <a16:creationId xmlns:a16="http://schemas.microsoft.com/office/drawing/2014/main" id="{BCD0FAAC-6E98-DD12-D7E6-D7FD54607830}"/>
                </a:ext>
              </a:extLst>
            </p:cNvPr>
            <p:cNvSpPr txBox="1">
              <a:spLocks/>
            </p:cNvSpPr>
            <p:nvPr/>
          </p:nvSpPr>
          <p:spPr>
            <a:xfrm>
              <a:off x="8050139" y="947363"/>
              <a:ext cx="4932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31/05/2026</a:t>
              </a:r>
            </a:p>
          </p:txBody>
        </p:sp>
      </p:grpSp>
      <p:pic>
        <p:nvPicPr>
          <p:cNvPr id="1149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32F2B184-53A0-F8CD-9D74-2EA7F94916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1754160" y="3197979"/>
            <a:ext cx="1780355" cy="3557485"/>
          </a:xfrm>
          <a:prstGeom prst="rect">
            <a:avLst/>
          </a:prstGeom>
        </p:spPr>
      </p:pic>
      <p:pic>
        <p:nvPicPr>
          <p:cNvPr id="1152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3EA898BB-A17D-BA4D-B9F3-9908C0E3EE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3445473" y="-100604"/>
            <a:ext cx="1780355" cy="355748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F1ABADC-71BF-E216-6DA9-36090C2C5328}"/>
              </a:ext>
            </a:extLst>
          </p:cNvPr>
          <p:cNvGrpSpPr/>
          <p:nvPr/>
        </p:nvGrpSpPr>
        <p:grpSpPr>
          <a:xfrm>
            <a:off x="5380132" y="3469333"/>
            <a:ext cx="1568917" cy="705256"/>
            <a:chOff x="5380132" y="3469333"/>
            <a:chExt cx="1568917" cy="7052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7AE199-1DD4-BB21-B91D-1F6F483154EF}"/>
                </a:ext>
              </a:extLst>
            </p:cNvPr>
            <p:cNvGrpSpPr/>
            <p:nvPr/>
          </p:nvGrpSpPr>
          <p:grpSpPr>
            <a:xfrm>
              <a:off x="5380132" y="3469333"/>
              <a:ext cx="1431736" cy="705256"/>
              <a:chOff x="3637339" y="169334"/>
              <a:chExt cx="1431736" cy="705256"/>
            </a:xfrm>
          </p:grpSpPr>
          <p:sp>
            <p:nvSpPr>
              <p:cNvPr id="7" name="Round Same-side Corner of Rectangle 6">
                <a:extLst>
                  <a:ext uri="{FF2B5EF4-FFF2-40B4-BE49-F238E27FC236}">
                    <a16:creationId xmlns:a16="http://schemas.microsoft.com/office/drawing/2014/main" id="{04CD3EEE-26E8-E8CD-35A3-2C71949458E4}"/>
                  </a:ext>
                </a:extLst>
              </p:cNvPr>
              <p:cNvSpPr/>
              <p:nvPr/>
            </p:nvSpPr>
            <p:spPr>
              <a:xfrm>
                <a:off x="3637339" y="169334"/>
                <a:ext cx="1431736" cy="405471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D4DADFD-4FAD-AE52-F6A4-296DC3F69470}"/>
                  </a:ext>
                </a:extLst>
              </p:cNvPr>
              <p:cNvGrpSpPr/>
              <p:nvPr/>
            </p:nvGrpSpPr>
            <p:grpSpPr>
              <a:xfrm>
                <a:off x="3746550" y="330020"/>
                <a:ext cx="1316792" cy="318787"/>
                <a:chOff x="1886724" y="289009"/>
                <a:chExt cx="1316792" cy="318787"/>
              </a:xfrm>
            </p:grpSpPr>
            <p:pic>
              <p:nvPicPr>
                <p:cNvPr id="12" name="Picture 11" descr="A person with long curly hair smiling&#10;&#10;AI-generated content may be incorrect.">
                  <a:extLst>
                    <a:ext uri="{FF2B5EF4-FFF2-40B4-BE49-F238E27FC236}">
                      <a16:creationId xmlns:a16="http://schemas.microsoft.com/office/drawing/2014/main" id="{F500E847-43E8-0772-D241-0805B1F47D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808" r="-808"/>
                <a:stretch>
                  <a:fillRect/>
                </a:stretch>
              </p:blipFill>
              <p:spPr>
                <a:xfrm>
                  <a:off x="1886724" y="289009"/>
                  <a:ext cx="319784" cy="318787"/>
                </a:xfrm>
                <a:prstGeom prst="ellips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1000CD-F561-C846-1017-66FB6DE8DB2A}"/>
                    </a:ext>
                  </a:extLst>
                </p:cNvPr>
                <p:cNvSpPr txBox="1"/>
                <p:nvPr/>
              </p:nvSpPr>
              <p:spPr>
                <a:xfrm>
                  <a:off x="2209463" y="308961"/>
                  <a:ext cx="90400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Abigail Redcliff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00AAC09-FABA-CB76-6238-607EFE40DD1F}"/>
                    </a:ext>
                  </a:extLst>
                </p:cNvPr>
                <p:cNvSpPr txBox="1"/>
                <p:nvPr/>
              </p:nvSpPr>
              <p:spPr>
                <a:xfrm>
                  <a:off x="2209463" y="404161"/>
                  <a:ext cx="994053" cy="153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Gluten-free, vegan foodie.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330EDF-6B14-76BC-DE85-67113110F6D6}"/>
                  </a:ext>
                </a:extLst>
              </p:cNvPr>
              <p:cNvGrpSpPr/>
              <p:nvPr/>
            </p:nvGrpSpPr>
            <p:grpSpPr>
              <a:xfrm>
                <a:off x="3669703" y="625502"/>
                <a:ext cx="904009" cy="249088"/>
                <a:chOff x="3669705" y="752465"/>
                <a:chExt cx="904009" cy="24908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A959FBD-54E8-358E-A11D-F59ADF97702D}"/>
                    </a:ext>
                  </a:extLst>
                </p:cNvPr>
                <p:cNvSpPr txBox="1"/>
                <p:nvPr/>
              </p:nvSpPr>
              <p:spPr>
                <a:xfrm>
                  <a:off x="3669705" y="752465"/>
                  <a:ext cx="90400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20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C3D37F-4AEE-6543-7159-ADD855CCAF1D}"/>
                    </a:ext>
                  </a:extLst>
                </p:cNvPr>
                <p:cNvSpPr txBox="1"/>
                <p:nvPr/>
              </p:nvSpPr>
              <p:spPr>
                <a:xfrm>
                  <a:off x="3669705" y="847665"/>
                  <a:ext cx="676613" cy="153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Followers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07999-BEB2-C3A7-6E27-426F8F285D32}"/>
                </a:ext>
              </a:extLst>
            </p:cNvPr>
            <p:cNvSpPr txBox="1"/>
            <p:nvPr/>
          </p:nvSpPr>
          <p:spPr>
            <a:xfrm>
              <a:off x="5741878" y="3923862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33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E74372-AF85-EF75-8E9E-B8E970FBA9D6}"/>
                </a:ext>
              </a:extLst>
            </p:cNvPr>
            <p:cNvSpPr txBox="1"/>
            <p:nvPr/>
          </p:nvSpPr>
          <p:spPr>
            <a:xfrm>
              <a:off x="5741878" y="4019062"/>
              <a:ext cx="67661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Following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4F19CB-2F1D-D593-F52F-7ADA70E6A175}"/>
                </a:ext>
              </a:extLst>
            </p:cNvPr>
            <p:cNvSpPr txBox="1"/>
            <p:nvPr/>
          </p:nvSpPr>
          <p:spPr>
            <a:xfrm>
              <a:off x="6045040" y="3925501"/>
              <a:ext cx="9040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600" dirty="0">
                  <a:latin typeface="Calibri" panose="020F0502020204030204" pitchFamily="34" charset="0"/>
                  <a:cs typeface="Calibri" panose="020F0502020204030204" pitchFamily="34" charset="0"/>
                </a:rPr>
                <a:t>55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4579B0-DD41-2A15-A600-D2692B0F83B1}"/>
                </a:ext>
              </a:extLst>
            </p:cNvPr>
            <p:cNvSpPr txBox="1"/>
            <p:nvPr/>
          </p:nvSpPr>
          <p:spPr>
            <a:xfrm>
              <a:off x="6045040" y="4020701"/>
              <a:ext cx="67661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Likes</a:t>
              </a:r>
            </a:p>
          </p:txBody>
        </p:sp>
      </p:grpSp>
      <p:pic>
        <p:nvPicPr>
          <p:cNvPr id="45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5E4554DC-88ED-A0E8-506C-5D402513E2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3455764" y="3188970"/>
            <a:ext cx="1780355" cy="355748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B348485-9F24-A90D-DA5F-1AC310454A2E}"/>
              </a:ext>
            </a:extLst>
          </p:cNvPr>
          <p:cNvSpPr txBox="1"/>
          <p:nvPr/>
        </p:nvSpPr>
        <p:spPr>
          <a:xfrm>
            <a:off x="5413245" y="4136388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Consistency Indicators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492AFC-9BF4-EBE6-3579-EF5FDA07F702}"/>
              </a:ext>
            </a:extLst>
          </p:cNvPr>
          <p:cNvSpPr txBox="1"/>
          <p:nvPr/>
        </p:nvSpPr>
        <p:spPr>
          <a:xfrm>
            <a:off x="5432285" y="4818389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Building Habbits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CF25A6-30AD-0653-A3CE-EF43AF6B3EAB}"/>
              </a:ext>
            </a:extLst>
          </p:cNvPr>
          <p:cNvSpPr/>
          <p:nvPr/>
        </p:nvSpPr>
        <p:spPr>
          <a:xfrm>
            <a:off x="5421086" y="4315767"/>
            <a:ext cx="1371599" cy="502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37A33D-D7C0-3F34-EB72-90973656A8CA}"/>
              </a:ext>
            </a:extLst>
          </p:cNvPr>
          <p:cNvSpPr/>
          <p:nvPr/>
        </p:nvSpPr>
        <p:spPr>
          <a:xfrm>
            <a:off x="5420221" y="4996186"/>
            <a:ext cx="1371599" cy="502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4AB4DEB-5F4E-33A7-FAB3-A2FDAC3C98C2}"/>
              </a:ext>
            </a:extLst>
          </p:cNvPr>
          <p:cNvSpPr txBox="1"/>
          <p:nvPr/>
        </p:nvSpPr>
        <p:spPr>
          <a:xfrm>
            <a:off x="5437309" y="5486585"/>
            <a:ext cx="13173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00" b="1" dirty="0">
                <a:latin typeface="Calibri" panose="020F0502020204030204" pitchFamily="34" charset="0"/>
                <a:cs typeface="Calibri" panose="020F0502020204030204" pitchFamily="34" charset="0"/>
              </a:rPr>
              <a:t>Suggested Friends</a:t>
            </a:r>
          </a:p>
        </p:txBody>
      </p:sp>
      <p:grpSp>
        <p:nvGrpSpPr>
          <p:cNvPr id="1274" name="Group 1273">
            <a:extLst>
              <a:ext uri="{FF2B5EF4-FFF2-40B4-BE49-F238E27FC236}">
                <a16:creationId xmlns:a16="http://schemas.microsoft.com/office/drawing/2014/main" id="{1D5BC347-1E45-3312-59A3-D2ABC8B112BF}"/>
              </a:ext>
            </a:extLst>
          </p:cNvPr>
          <p:cNvGrpSpPr/>
          <p:nvPr/>
        </p:nvGrpSpPr>
        <p:grpSpPr>
          <a:xfrm>
            <a:off x="5532048" y="5665463"/>
            <a:ext cx="1282156" cy="223352"/>
            <a:chOff x="5532048" y="5665463"/>
            <a:chExt cx="1282156" cy="223352"/>
          </a:xfrm>
        </p:grpSpPr>
        <p:grpSp>
          <p:nvGrpSpPr>
            <p:cNvPr id="1225" name="Group 1224">
              <a:extLst>
                <a:ext uri="{FF2B5EF4-FFF2-40B4-BE49-F238E27FC236}">
                  <a16:creationId xmlns:a16="http://schemas.microsoft.com/office/drawing/2014/main" id="{46225F1C-AB58-D3B5-963A-D7FE8DB7ACFE}"/>
                </a:ext>
              </a:extLst>
            </p:cNvPr>
            <p:cNvGrpSpPr/>
            <p:nvPr/>
          </p:nvGrpSpPr>
          <p:grpSpPr>
            <a:xfrm>
              <a:off x="5532048" y="5665463"/>
              <a:ext cx="1166617" cy="223352"/>
              <a:chOff x="5532048" y="5665463"/>
              <a:chExt cx="1166617" cy="223352"/>
            </a:xfrm>
          </p:grpSpPr>
          <p:grpSp>
            <p:nvGrpSpPr>
              <p:cNvPr id="1191" name="Group 1190">
                <a:extLst>
                  <a:ext uri="{FF2B5EF4-FFF2-40B4-BE49-F238E27FC236}">
                    <a16:creationId xmlns:a16="http://schemas.microsoft.com/office/drawing/2014/main" id="{B381A973-8845-0E3E-DB5C-CBAC4DD7E178}"/>
                  </a:ext>
                </a:extLst>
              </p:cNvPr>
              <p:cNvGrpSpPr/>
              <p:nvPr/>
            </p:nvGrpSpPr>
            <p:grpSpPr>
              <a:xfrm>
                <a:off x="5532048" y="5665463"/>
                <a:ext cx="1166617" cy="203573"/>
                <a:chOff x="5532048" y="5665463"/>
                <a:chExt cx="1166617" cy="203573"/>
              </a:xfrm>
            </p:grpSpPr>
            <p:sp>
              <p:nvSpPr>
                <p:cNvPr id="1184" name="TextBox 1183">
                  <a:extLst>
                    <a:ext uri="{FF2B5EF4-FFF2-40B4-BE49-F238E27FC236}">
                      <a16:creationId xmlns:a16="http://schemas.microsoft.com/office/drawing/2014/main" id="{DF1E2A62-6267-BD64-6264-3CB6614E76E7}"/>
                    </a:ext>
                  </a:extLst>
                </p:cNvPr>
                <p:cNvSpPr txBox="1"/>
                <p:nvPr/>
              </p:nvSpPr>
              <p:spPr>
                <a:xfrm>
                  <a:off x="5663138" y="5665463"/>
                  <a:ext cx="94775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Mike De Marco</a:t>
                  </a:r>
                </a:p>
              </p:txBody>
            </p:sp>
            <p:pic>
              <p:nvPicPr>
                <p:cNvPr id="1187" name="Picture 1186" descr="A person wearing glasses and a blue shirt&#10;&#10;AI-generated content may be incorrect.">
                  <a:extLst>
                    <a:ext uri="{FF2B5EF4-FFF2-40B4-BE49-F238E27FC236}">
                      <a16:creationId xmlns:a16="http://schemas.microsoft.com/office/drawing/2014/main" id="{85EAA470-F83F-019F-664F-164427450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32048" y="5699759"/>
                  <a:ext cx="169089" cy="169277"/>
                </a:xfrm>
                <a:prstGeom prst="ellips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1189" name="Rounded Rectangle 1188">
                  <a:extLst>
                    <a:ext uri="{FF2B5EF4-FFF2-40B4-BE49-F238E27FC236}">
                      <a16:creationId xmlns:a16="http://schemas.microsoft.com/office/drawing/2014/main" id="{224363AE-A546-2D4D-C488-B41B7DE0B72C}"/>
                    </a:ext>
                  </a:extLst>
                </p:cNvPr>
                <p:cNvSpPr/>
                <p:nvPr/>
              </p:nvSpPr>
              <p:spPr>
                <a:xfrm>
                  <a:off x="6322821" y="5725407"/>
                  <a:ext cx="375844" cy="114013"/>
                </a:xfrm>
                <a:prstGeom prst="roundRect">
                  <a:avLst/>
                </a:prstGeom>
                <a:noFill/>
                <a:ln>
                  <a:solidFill>
                    <a:srgbClr val="A1D0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</p:grpSp>
          <p:sp>
            <p:nvSpPr>
              <p:cNvPr id="1207" name="TextBox 1206">
                <a:extLst>
                  <a:ext uri="{FF2B5EF4-FFF2-40B4-BE49-F238E27FC236}">
                    <a16:creationId xmlns:a16="http://schemas.microsoft.com/office/drawing/2014/main" id="{19A6E5C6-FAB9-4A98-9BE9-4882F63C67D9}"/>
                  </a:ext>
                </a:extLst>
              </p:cNvPr>
              <p:cNvSpPr txBox="1"/>
              <p:nvPr/>
            </p:nvSpPr>
            <p:spPr>
              <a:xfrm>
                <a:off x="5664614" y="5750316"/>
                <a:ext cx="1014133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Passionate about healthy living.</a:t>
                </a:r>
              </a:p>
            </p:txBody>
          </p:sp>
        </p:grpSp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281FD598-3878-AF07-1FF8-469E4AB08A39}"/>
                </a:ext>
              </a:extLst>
            </p:cNvPr>
            <p:cNvSpPr txBox="1"/>
            <p:nvPr/>
          </p:nvSpPr>
          <p:spPr>
            <a:xfrm>
              <a:off x="6328258" y="5697774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A1D0E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Follow</a:t>
              </a:r>
            </a:p>
          </p:txBody>
        </p:sp>
      </p:grpSp>
      <p:grpSp>
        <p:nvGrpSpPr>
          <p:cNvPr id="1275" name="Group 1274">
            <a:extLst>
              <a:ext uri="{FF2B5EF4-FFF2-40B4-BE49-F238E27FC236}">
                <a16:creationId xmlns:a16="http://schemas.microsoft.com/office/drawing/2014/main" id="{C7642307-BE0A-1A27-264D-3F17E24767DD}"/>
              </a:ext>
            </a:extLst>
          </p:cNvPr>
          <p:cNvGrpSpPr/>
          <p:nvPr/>
        </p:nvGrpSpPr>
        <p:grpSpPr>
          <a:xfrm>
            <a:off x="5531622" y="5910908"/>
            <a:ext cx="1282156" cy="223352"/>
            <a:chOff x="5532048" y="5665463"/>
            <a:chExt cx="1282156" cy="223352"/>
          </a:xfrm>
        </p:grpSpPr>
        <p:grpSp>
          <p:nvGrpSpPr>
            <p:cNvPr id="1276" name="Group 1275">
              <a:extLst>
                <a:ext uri="{FF2B5EF4-FFF2-40B4-BE49-F238E27FC236}">
                  <a16:creationId xmlns:a16="http://schemas.microsoft.com/office/drawing/2014/main" id="{FF2CC4C4-DA21-FA59-C5C0-33B6C652EBE5}"/>
                </a:ext>
              </a:extLst>
            </p:cNvPr>
            <p:cNvGrpSpPr/>
            <p:nvPr/>
          </p:nvGrpSpPr>
          <p:grpSpPr>
            <a:xfrm>
              <a:off x="5532048" y="5665463"/>
              <a:ext cx="1166617" cy="223352"/>
              <a:chOff x="5532048" y="5665463"/>
              <a:chExt cx="1166617" cy="223352"/>
            </a:xfrm>
          </p:grpSpPr>
          <p:grpSp>
            <p:nvGrpSpPr>
              <p:cNvPr id="1278" name="Group 1277">
                <a:extLst>
                  <a:ext uri="{FF2B5EF4-FFF2-40B4-BE49-F238E27FC236}">
                    <a16:creationId xmlns:a16="http://schemas.microsoft.com/office/drawing/2014/main" id="{86BC934A-D72B-B9E5-149C-75110CA28E64}"/>
                  </a:ext>
                </a:extLst>
              </p:cNvPr>
              <p:cNvGrpSpPr/>
              <p:nvPr/>
            </p:nvGrpSpPr>
            <p:grpSpPr>
              <a:xfrm>
                <a:off x="5532048" y="5665463"/>
                <a:ext cx="1166617" cy="203573"/>
                <a:chOff x="5532048" y="5665463"/>
                <a:chExt cx="1166617" cy="203573"/>
              </a:xfrm>
            </p:grpSpPr>
            <p:sp>
              <p:nvSpPr>
                <p:cNvPr id="1280" name="TextBox 1279">
                  <a:extLst>
                    <a:ext uri="{FF2B5EF4-FFF2-40B4-BE49-F238E27FC236}">
                      <a16:creationId xmlns:a16="http://schemas.microsoft.com/office/drawing/2014/main" id="{93254F5B-9FC6-729F-EF00-7265E9375CE1}"/>
                    </a:ext>
                  </a:extLst>
                </p:cNvPr>
                <p:cNvSpPr txBox="1"/>
                <p:nvPr/>
              </p:nvSpPr>
              <p:spPr>
                <a:xfrm>
                  <a:off x="5663138" y="5665463"/>
                  <a:ext cx="94775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Carolyn Casner</a:t>
                  </a:r>
                </a:p>
              </p:txBody>
            </p:sp>
            <p:pic>
              <p:nvPicPr>
                <p:cNvPr id="1281" name="Picture 1280">
                  <a:extLst>
                    <a:ext uri="{FF2B5EF4-FFF2-40B4-BE49-F238E27FC236}">
                      <a16:creationId xmlns:a16="http://schemas.microsoft.com/office/drawing/2014/main" id="{C5F8BE3A-D684-77A2-56F8-E7ABD0023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/>
                <a:srcRect l="17456" r="17456"/>
                <a:stretch/>
              </p:blipFill>
              <p:spPr>
                <a:xfrm>
                  <a:off x="5532048" y="5699759"/>
                  <a:ext cx="169089" cy="169277"/>
                </a:xfrm>
                <a:prstGeom prst="ellips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1282" name="Rounded Rectangle 1281">
                  <a:extLst>
                    <a:ext uri="{FF2B5EF4-FFF2-40B4-BE49-F238E27FC236}">
                      <a16:creationId xmlns:a16="http://schemas.microsoft.com/office/drawing/2014/main" id="{8E47465B-2243-4271-4862-11A7792277E4}"/>
                    </a:ext>
                  </a:extLst>
                </p:cNvPr>
                <p:cNvSpPr/>
                <p:nvPr/>
              </p:nvSpPr>
              <p:spPr>
                <a:xfrm>
                  <a:off x="6322821" y="5725407"/>
                  <a:ext cx="375844" cy="114013"/>
                </a:xfrm>
                <a:prstGeom prst="roundRect">
                  <a:avLst/>
                </a:prstGeom>
                <a:noFill/>
                <a:ln>
                  <a:solidFill>
                    <a:srgbClr val="A1D0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</p:grpSp>
          <p:sp>
            <p:nvSpPr>
              <p:cNvPr id="1279" name="TextBox 1278">
                <a:extLst>
                  <a:ext uri="{FF2B5EF4-FFF2-40B4-BE49-F238E27FC236}">
                    <a16:creationId xmlns:a16="http://schemas.microsoft.com/office/drawing/2014/main" id="{1B342D7C-2261-B794-93E8-3D2E68D1E769}"/>
                  </a:ext>
                </a:extLst>
              </p:cNvPr>
              <p:cNvSpPr txBox="1"/>
              <p:nvPr/>
            </p:nvSpPr>
            <p:spPr>
              <a:xfrm>
                <a:off x="5664614" y="5750316"/>
                <a:ext cx="1014133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Passionate chef, bio by night.</a:t>
                </a:r>
              </a:p>
            </p:txBody>
          </p:sp>
        </p:grpSp>
        <p:sp>
          <p:nvSpPr>
            <p:cNvPr id="1277" name="TextBox 1276">
              <a:extLst>
                <a:ext uri="{FF2B5EF4-FFF2-40B4-BE49-F238E27FC236}">
                  <a16:creationId xmlns:a16="http://schemas.microsoft.com/office/drawing/2014/main" id="{18096B20-2C4C-4D01-9CF4-F7CE51F90C38}"/>
                </a:ext>
              </a:extLst>
            </p:cNvPr>
            <p:cNvSpPr txBox="1"/>
            <p:nvPr/>
          </p:nvSpPr>
          <p:spPr>
            <a:xfrm>
              <a:off x="6328258" y="5697774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A1D0E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Follow</a:t>
              </a:r>
            </a:p>
          </p:txBody>
        </p:sp>
      </p:grpSp>
      <p:grpSp>
        <p:nvGrpSpPr>
          <p:cNvPr id="1283" name="Group 1282">
            <a:extLst>
              <a:ext uri="{FF2B5EF4-FFF2-40B4-BE49-F238E27FC236}">
                <a16:creationId xmlns:a16="http://schemas.microsoft.com/office/drawing/2014/main" id="{56CDD330-68A7-DF2D-B776-C487791D1A79}"/>
              </a:ext>
            </a:extLst>
          </p:cNvPr>
          <p:cNvGrpSpPr/>
          <p:nvPr/>
        </p:nvGrpSpPr>
        <p:grpSpPr>
          <a:xfrm>
            <a:off x="5538487" y="6161731"/>
            <a:ext cx="1282156" cy="223352"/>
            <a:chOff x="5532048" y="5665463"/>
            <a:chExt cx="1282156" cy="223352"/>
          </a:xfrm>
        </p:grpSpPr>
        <p:grpSp>
          <p:nvGrpSpPr>
            <p:cNvPr id="1284" name="Group 1283">
              <a:extLst>
                <a:ext uri="{FF2B5EF4-FFF2-40B4-BE49-F238E27FC236}">
                  <a16:creationId xmlns:a16="http://schemas.microsoft.com/office/drawing/2014/main" id="{C7C0C4CB-73D4-8D2C-C01A-8CFD3378DA51}"/>
                </a:ext>
              </a:extLst>
            </p:cNvPr>
            <p:cNvGrpSpPr/>
            <p:nvPr/>
          </p:nvGrpSpPr>
          <p:grpSpPr>
            <a:xfrm>
              <a:off x="5532048" y="5665463"/>
              <a:ext cx="1166617" cy="223352"/>
              <a:chOff x="5532048" y="5665463"/>
              <a:chExt cx="1166617" cy="223352"/>
            </a:xfrm>
          </p:grpSpPr>
          <p:grpSp>
            <p:nvGrpSpPr>
              <p:cNvPr id="1286" name="Group 1285">
                <a:extLst>
                  <a:ext uri="{FF2B5EF4-FFF2-40B4-BE49-F238E27FC236}">
                    <a16:creationId xmlns:a16="http://schemas.microsoft.com/office/drawing/2014/main" id="{63C6B356-9EB6-17E6-F001-76ABA2EADD2E}"/>
                  </a:ext>
                </a:extLst>
              </p:cNvPr>
              <p:cNvGrpSpPr/>
              <p:nvPr/>
            </p:nvGrpSpPr>
            <p:grpSpPr>
              <a:xfrm>
                <a:off x="5532048" y="5665463"/>
                <a:ext cx="1166617" cy="203573"/>
                <a:chOff x="5532048" y="5665463"/>
                <a:chExt cx="1166617" cy="203573"/>
              </a:xfrm>
            </p:grpSpPr>
            <p:sp>
              <p:nvSpPr>
                <p:cNvPr id="1288" name="TextBox 1287">
                  <a:extLst>
                    <a:ext uri="{FF2B5EF4-FFF2-40B4-BE49-F238E27FC236}">
                      <a16:creationId xmlns:a16="http://schemas.microsoft.com/office/drawing/2014/main" id="{1DF6DD53-2D66-2A94-7D3D-19ED29FE52EF}"/>
                    </a:ext>
                  </a:extLst>
                </p:cNvPr>
                <p:cNvSpPr txBox="1"/>
                <p:nvPr/>
              </p:nvSpPr>
              <p:spPr>
                <a:xfrm>
                  <a:off x="5663138" y="5665463"/>
                  <a:ext cx="947753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DE" sz="5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Bohan Zhang</a:t>
                  </a:r>
                </a:p>
              </p:txBody>
            </p:sp>
            <p:pic>
              <p:nvPicPr>
                <p:cNvPr id="1289" name="Picture 1288">
                  <a:extLst>
                    <a:ext uri="{FF2B5EF4-FFF2-40B4-BE49-F238E27FC236}">
                      <a16:creationId xmlns:a16="http://schemas.microsoft.com/office/drawing/2014/main" id="{FB616BB4-8BA0-2832-1094-E1F2C0824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/>
                <a:srcRect l="4016" r="4016"/>
                <a:stretch/>
              </p:blipFill>
              <p:spPr>
                <a:xfrm>
                  <a:off x="5532048" y="5699759"/>
                  <a:ext cx="169089" cy="169277"/>
                </a:xfrm>
                <a:prstGeom prst="ellips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</p:pic>
            <p:sp>
              <p:nvSpPr>
                <p:cNvPr id="1290" name="Rounded Rectangle 1289">
                  <a:extLst>
                    <a:ext uri="{FF2B5EF4-FFF2-40B4-BE49-F238E27FC236}">
                      <a16:creationId xmlns:a16="http://schemas.microsoft.com/office/drawing/2014/main" id="{FB3791DA-A322-D387-2F21-0FE8F71AF9F7}"/>
                    </a:ext>
                  </a:extLst>
                </p:cNvPr>
                <p:cNvSpPr/>
                <p:nvPr/>
              </p:nvSpPr>
              <p:spPr>
                <a:xfrm>
                  <a:off x="6322821" y="5725407"/>
                  <a:ext cx="375844" cy="114013"/>
                </a:xfrm>
                <a:prstGeom prst="roundRect">
                  <a:avLst/>
                </a:prstGeom>
                <a:noFill/>
                <a:ln>
                  <a:solidFill>
                    <a:srgbClr val="A1D0E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</p:grpSp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C8C0713E-0597-7D3C-8D63-7B8690CF7D97}"/>
                  </a:ext>
                </a:extLst>
              </p:cNvPr>
              <p:cNvSpPr txBox="1"/>
              <p:nvPr/>
            </p:nvSpPr>
            <p:spPr>
              <a:xfrm>
                <a:off x="5664614" y="5750316"/>
                <a:ext cx="1014133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Exploring culinary.</a:t>
                </a:r>
              </a:p>
            </p:txBody>
          </p:sp>
        </p:grpSp>
        <p:sp>
          <p:nvSpPr>
            <p:cNvPr id="1285" name="TextBox 1284">
              <a:extLst>
                <a:ext uri="{FF2B5EF4-FFF2-40B4-BE49-F238E27FC236}">
                  <a16:creationId xmlns:a16="http://schemas.microsoft.com/office/drawing/2014/main" id="{1FF64EE0-75D5-86C0-4BEA-6AB0978F3A1A}"/>
                </a:ext>
              </a:extLst>
            </p:cNvPr>
            <p:cNvSpPr txBox="1"/>
            <p:nvPr/>
          </p:nvSpPr>
          <p:spPr>
            <a:xfrm>
              <a:off x="6328258" y="5697774"/>
              <a:ext cx="48594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500" b="1" dirty="0">
                  <a:solidFill>
                    <a:srgbClr val="A1D0E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Follow</a:t>
              </a:r>
            </a:p>
          </p:txBody>
        </p:sp>
      </p:grpSp>
      <p:pic>
        <p:nvPicPr>
          <p:cNvPr id="1292" name="Picture 1291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BD597479-7140-D62D-52E6-A1A3022489B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75371" y="4374837"/>
            <a:ext cx="867069" cy="383797"/>
          </a:xfrm>
          <a:prstGeom prst="rect">
            <a:avLst/>
          </a:prstGeom>
        </p:spPr>
      </p:pic>
      <p:sp>
        <p:nvSpPr>
          <p:cNvPr id="1293" name="TextBox 1292">
            <a:extLst>
              <a:ext uri="{FF2B5EF4-FFF2-40B4-BE49-F238E27FC236}">
                <a16:creationId xmlns:a16="http://schemas.microsoft.com/office/drawing/2014/main" id="{0897BDDF-4662-5B58-7B30-D253DEAFFC4F}"/>
              </a:ext>
            </a:extLst>
          </p:cNvPr>
          <p:cNvSpPr txBox="1"/>
          <p:nvPr/>
        </p:nvSpPr>
        <p:spPr>
          <a:xfrm>
            <a:off x="6311881" y="4329604"/>
            <a:ext cx="478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Avg. Score</a:t>
            </a:r>
          </a:p>
        </p:txBody>
      </p:sp>
      <p:sp>
        <p:nvSpPr>
          <p:cNvPr id="1294" name="TextBox 1293">
            <a:extLst>
              <a:ext uri="{FF2B5EF4-FFF2-40B4-BE49-F238E27FC236}">
                <a16:creationId xmlns:a16="http://schemas.microsoft.com/office/drawing/2014/main" id="{4EC2CA5A-2A08-F39B-CD24-0AA8E0DE51C9}"/>
              </a:ext>
            </a:extLst>
          </p:cNvPr>
          <p:cNvSpPr txBox="1"/>
          <p:nvPr/>
        </p:nvSpPr>
        <p:spPr>
          <a:xfrm>
            <a:off x="6317135" y="4529659"/>
            <a:ext cx="4604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</a:p>
        </p:txBody>
      </p:sp>
      <p:sp>
        <p:nvSpPr>
          <p:cNvPr id="1295" name="TextBox 1294">
            <a:extLst>
              <a:ext uri="{FF2B5EF4-FFF2-40B4-BE49-F238E27FC236}">
                <a16:creationId xmlns:a16="http://schemas.microsoft.com/office/drawing/2014/main" id="{EBBDBB59-A1A4-E018-DC86-BD8384E20F3A}"/>
              </a:ext>
            </a:extLst>
          </p:cNvPr>
          <p:cNvSpPr txBox="1"/>
          <p:nvPr/>
        </p:nvSpPr>
        <p:spPr>
          <a:xfrm>
            <a:off x="6316115" y="4435089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350</a:t>
            </a:r>
          </a:p>
        </p:txBody>
      </p:sp>
      <p:sp>
        <p:nvSpPr>
          <p:cNvPr id="1296" name="TextBox 1295">
            <a:extLst>
              <a:ext uri="{FF2B5EF4-FFF2-40B4-BE49-F238E27FC236}">
                <a16:creationId xmlns:a16="http://schemas.microsoft.com/office/drawing/2014/main" id="{3D51CCBC-BB6A-AF0F-63AA-64C454013E82}"/>
              </a:ext>
            </a:extLst>
          </p:cNvPr>
          <p:cNvSpPr txBox="1"/>
          <p:nvPr/>
        </p:nvSpPr>
        <p:spPr>
          <a:xfrm>
            <a:off x="6316114" y="4632833"/>
            <a:ext cx="4783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337 - 673</a:t>
            </a:r>
          </a:p>
        </p:txBody>
      </p:sp>
      <p:sp>
        <p:nvSpPr>
          <p:cNvPr id="1297" name="TextBox 1296">
            <a:extLst>
              <a:ext uri="{FF2B5EF4-FFF2-40B4-BE49-F238E27FC236}">
                <a16:creationId xmlns:a16="http://schemas.microsoft.com/office/drawing/2014/main" id="{FC061632-46FB-C4D3-2EED-E326A0B47355}"/>
              </a:ext>
            </a:extLst>
          </p:cNvPr>
          <p:cNvSpPr txBox="1"/>
          <p:nvPr/>
        </p:nvSpPr>
        <p:spPr>
          <a:xfrm>
            <a:off x="5414415" y="4985771"/>
            <a:ext cx="13716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 SEPT – 6 OCT</a:t>
            </a:r>
          </a:p>
        </p:txBody>
      </p:sp>
      <p:sp>
        <p:nvSpPr>
          <p:cNvPr id="1298" name="TextBox 1297">
            <a:extLst>
              <a:ext uri="{FF2B5EF4-FFF2-40B4-BE49-F238E27FC236}">
                <a16:creationId xmlns:a16="http://schemas.microsoft.com/office/drawing/2014/main" id="{F8C9D98B-F4C7-3A4D-455F-E0C42B6FADA9}"/>
              </a:ext>
            </a:extLst>
          </p:cNvPr>
          <p:cNvSpPr txBox="1"/>
          <p:nvPr/>
        </p:nvSpPr>
        <p:spPr>
          <a:xfrm>
            <a:off x="5422881" y="5107232"/>
            <a:ext cx="478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Nutrients</a:t>
            </a:r>
          </a:p>
        </p:txBody>
      </p:sp>
      <p:sp>
        <p:nvSpPr>
          <p:cNvPr id="1299" name="TextBox 1298">
            <a:extLst>
              <a:ext uri="{FF2B5EF4-FFF2-40B4-BE49-F238E27FC236}">
                <a16:creationId xmlns:a16="http://schemas.microsoft.com/office/drawing/2014/main" id="{B3453D58-DB38-74E6-2509-051BA226AFA5}"/>
              </a:ext>
            </a:extLst>
          </p:cNvPr>
          <p:cNvSpPr txBox="1"/>
          <p:nvPr/>
        </p:nvSpPr>
        <p:spPr>
          <a:xfrm>
            <a:off x="5782717" y="5107232"/>
            <a:ext cx="478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Sugar</a:t>
            </a:r>
          </a:p>
        </p:txBody>
      </p:sp>
      <p:sp>
        <p:nvSpPr>
          <p:cNvPr id="1300" name="TextBox 1299">
            <a:extLst>
              <a:ext uri="{FF2B5EF4-FFF2-40B4-BE49-F238E27FC236}">
                <a16:creationId xmlns:a16="http://schemas.microsoft.com/office/drawing/2014/main" id="{B804AEE3-476F-C336-91DF-BE48D7E86BEE}"/>
              </a:ext>
            </a:extLst>
          </p:cNvPr>
          <p:cNvSpPr txBox="1"/>
          <p:nvPr/>
        </p:nvSpPr>
        <p:spPr>
          <a:xfrm>
            <a:off x="6040967" y="5109779"/>
            <a:ext cx="478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 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424AB1BF-B953-055C-56DC-B0CF12D4C2B0}"/>
              </a:ext>
            </a:extLst>
          </p:cNvPr>
          <p:cNvSpPr txBox="1"/>
          <p:nvPr/>
        </p:nvSpPr>
        <p:spPr>
          <a:xfrm>
            <a:off x="5426428" y="5212227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350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CD8CCD2B-7E3C-A226-ADB1-6860EE71E801}"/>
              </a:ext>
            </a:extLst>
          </p:cNvPr>
          <p:cNvSpPr txBox="1"/>
          <p:nvPr/>
        </p:nvSpPr>
        <p:spPr>
          <a:xfrm>
            <a:off x="5785991" y="5212227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35 gr</a:t>
            </a:r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AFC1DE5A-5876-648F-7C7E-04FB63810F48}"/>
              </a:ext>
            </a:extLst>
          </p:cNvPr>
          <p:cNvSpPr txBox="1"/>
          <p:nvPr/>
        </p:nvSpPr>
        <p:spPr>
          <a:xfrm>
            <a:off x="6040967" y="5216522"/>
            <a:ext cx="4082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55 gr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A761206-BEB1-B0A2-0474-E6F6BAD9DF62}"/>
              </a:ext>
            </a:extLst>
          </p:cNvPr>
          <p:cNvSpPr txBox="1"/>
          <p:nvPr/>
        </p:nvSpPr>
        <p:spPr>
          <a:xfrm>
            <a:off x="6256277" y="5107232"/>
            <a:ext cx="5996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Sport Activities</a:t>
            </a:r>
          </a:p>
        </p:txBody>
      </p:sp>
      <p:sp>
        <p:nvSpPr>
          <p:cNvPr id="1305" name="TextBox 1304">
            <a:extLst>
              <a:ext uri="{FF2B5EF4-FFF2-40B4-BE49-F238E27FC236}">
                <a16:creationId xmlns:a16="http://schemas.microsoft.com/office/drawing/2014/main" id="{A791BBD5-F093-DC47-6AA3-97EFC088D1F9}"/>
              </a:ext>
            </a:extLst>
          </p:cNvPr>
          <p:cNvSpPr txBox="1"/>
          <p:nvPr/>
        </p:nvSpPr>
        <p:spPr>
          <a:xfrm>
            <a:off x="6260486" y="5212227"/>
            <a:ext cx="52131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" dirty="0">
                <a:latin typeface="Calibri" panose="020F0502020204030204" pitchFamily="34" charset="0"/>
                <a:cs typeface="Calibri" panose="020F0502020204030204" pitchFamily="34" charset="0"/>
              </a:rPr>
              <a:t>25 hrs/ week</a:t>
            </a:r>
          </a:p>
        </p:txBody>
      </p:sp>
      <p:pic>
        <p:nvPicPr>
          <p:cNvPr id="1306" name="Content Placeholder 10" descr="A cell phone with a black background&#10;&#10;AI-generated content may be incorrect.">
            <a:extLst>
              <a:ext uri="{FF2B5EF4-FFF2-40B4-BE49-F238E27FC236}">
                <a16:creationId xmlns:a16="http://schemas.microsoft.com/office/drawing/2014/main" id="{603F0AEF-7654-B6DB-B635-08327B0429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/>
          <a:srcRect l="24392" r="25562"/>
          <a:stretch>
            <a:fillRect/>
          </a:stretch>
        </p:blipFill>
        <p:spPr>
          <a:xfrm>
            <a:off x="5195991" y="3197294"/>
            <a:ext cx="1780355" cy="355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0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50DA5D-C547-31CC-9967-7B39EE43C2C0}"/>
              </a:ext>
            </a:extLst>
          </p:cNvPr>
          <p:cNvGrpSpPr/>
          <p:nvPr/>
        </p:nvGrpSpPr>
        <p:grpSpPr>
          <a:xfrm>
            <a:off x="1008019" y="2953897"/>
            <a:ext cx="611131" cy="1093079"/>
            <a:chOff x="1616792" y="2889326"/>
            <a:chExt cx="611131" cy="109307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99D323-673A-7E88-2F62-76EB289055EE}"/>
                </a:ext>
              </a:extLst>
            </p:cNvPr>
            <p:cNvSpPr/>
            <p:nvPr/>
          </p:nvSpPr>
          <p:spPr>
            <a:xfrm>
              <a:off x="1705232" y="2955030"/>
              <a:ext cx="434252" cy="953236"/>
            </a:xfrm>
            <a:prstGeom prst="roundRect">
              <a:avLst/>
            </a:prstGeom>
            <a:solidFill>
              <a:srgbClr val="A1D0EF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B1AF8F-0B10-053C-C4F2-426F1C87364A}"/>
                </a:ext>
              </a:extLst>
            </p:cNvPr>
            <p:cNvSpPr txBox="1"/>
            <p:nvPr/>
          </p:nvSpPr>
          <p:spPr>
            <a:xfrm>
              <a:off x="1616792" y="3294473"/>
              <a:ext cx="6111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Cookly</a:t>
              </a:r>
            </a:p>
          </p:txBody>
        </p:sp>
        <p:pic>
          <p:nvPicPr>
            <p:cNvPr id="11" name="Content Placeholder 10" descr="A cell phone with a black background&#10;&#10;AI-generated content may be incorrect.">
              <a:extLst>
                <a:ext uri="{FF2B5EF4-FFF2-40B4-BE49-F238E27FC236}">
                  <a16:creationId xmlns:a16="http://schemas.microsoft.com/office/drawing/2014/main" id="{3FAF52E1-FD16-7BC7-4650-2B5770BFA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392" r="25562"/>
            <a:stretch>
              <a:fillRect/>
            </a:stretch>
          </p:blipFill>
          <p:spPr>
            <a:xfrm>
              <a:off x="1648745" y="2889326"/>
              <a:ext cx="537396" cy="109307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435777-DB6F-2CBB-E44B-858B3B1C368B}"/>
              </a:ext>
            </a:extLst>
          </p:cNvPr>
          <p:cNvSpPr txBox="1"/>
          <p:nvPr/>
        </p:nvSpPr>
        <p:spPr>
          <a:xfrm>
            <a:off x="604187" y="3987691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C861D-6959-E550-2719-C328821F5232}"/>
              </a:ext>
            </a:extLst>
          </p:cNvPr>
          <p:cNvSpPr txBox="1"/>
          <p:nvPr/>
        </p:nvSpPr>
        <p:spPr>
          <a:xfrm>
            <a:off x="506556" y="4377984"/>
            <a:ext cx="194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APIs are used by Kotlin + Android based Mobile App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F13D3A-D92A-7CCE-2D73-8AB328BFD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4" y="2540694"/>
            <a:ext cx="1266967" cy="28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5DD96DB-E042-9A42-8724-C411E80D9581}"/>
              </a:ext>
            </a:extLst>
          </p:cNvPr>
          <p:cNvGrpSpPr/>
          <p:nvPr/>
        </p:nvGrpSpPr>
        <p:grpSpPr>
          <a:xfrm>
            <a:off x="4037245" y="2640040"/>
            <a:ext cx="1590155" cy="1894957"/>
            <a:chOff x="4617107" y="2640040"/>
            <a:chExt cx="1590155" cy="189495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E6B7A9E-7FFC-9BED-EA86-D0DB02E6F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6630" y="2640040"/>
              <a:ext cx="1531110" cy="153111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B64B68-4A5C-2C37-EF63-4C7AB16FC207}"/>
                </a:ext>
              </a:extLst>
            </p:cNvPr>
            <p:cNvSpPr txBox="1"/>
            <p:nvPr/>
          </p:nvSpPr>
          <p:spPr>
            <a:xfrm>
              <a:off x="4617107" y="3957768"/>
              <a:ext cx="15901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500" b="1" dirty="0">
                  <a:latin typeface="Calibri" panose="020F0502020204030204" pitchFamily="34" charset="0"/>
                  <a:cs typeface="Calibri" panose="020F0502020204030204" pitchFamily="34" charset="0"/>
                </a:rPr>
                <a:t>API Gateway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5984D0-8373-FCED-A30E-27D4CC970774}"/>
                </a:ext>
              </a:extLst>
            </p:cNvPr>
            <p:cNvSpPr txBox="1"/>
            <p:nvPr/>
          </p:nvSpPr>
          <p:spPr>
            <a:xfrm>
              <a:off x="4793904" y="4288776"/>
              <a:ext cx="1302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http://localhost:8000</a:t>
              </a:r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5BC7773-091A-4F44-3BA2-C16F7B4CECD0}"/>
              </a:ext>
            </a:extLst>
          </p:cNvPr>
          <p:cNvSpPr/>
          <p:nvPr/>
        </p:nvSpPr>
        <p:spPr>
          <a:xfrm>
            <a:off x="6545766" y="312234"/>
            <a:ext cx="5263375" cy="607741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F6526E-CC1F-64CC-D8D0-B1D1E7562D84}"/>
              </a:ext>
            </a:extLst>
          </p:cNvPr>
          <p:cNvSpPr/>
          <p:nvPr/>
        </p:nvSpPr>
        <p:spPr>
          <a:xfrm>
            <a:off x="7237141" y="903249"/>
            <a:ext cx="2051825" cy="49288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8E547E-7B57-E50B-88DA-6DDB5E9AA47D}"/>
              </a:ext>
            </a:extLst>
          </p:cNvPr>
          <p:cNvCxnSpPr/>
          <p:nvPr/>
        </p:nvCxnSpPr>
        <p:spPr>
          <a:xfrm>
            <a:off x="1967241" y="3429000"/>
            <a:ext cx="1779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F6A74E-7BB2-C73F-0C5B-ABE9BDF3DDD1}"/>
              </a:ext>
            </a:extLst>
          </p:cNvPr>
          <p:cNvCxnSpPr>
            <a:cxnSpLocks/>
          </p:cNvCxnSpPr>
          <p:nvPr/>
        </p:nvCxnSpPr>
        <p:spPr>
          <a:xfrm flipH="1">
            <a:off x="1967241" y="3587498"/>
            <a:ext cx="17795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6ED154-5179-4629-20B4-190A0A84A626}"/>
              </a:ext>
            </a:extLst>
          </p:cNvPr>
          <p:cNvSpPr txBox="1"/>
          <p:nvPr/>
        </p:nvSpPr>
        <p:spPr>
          <a:xfrm>
            <a:off x="2330870" y="3069187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HTTP Request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29D548-A95B-48F6-540E-6089E762B6EA}"/>
              </a:ext>
            </a:extLst>
          </p:cNvPr>
          <p:cNvSpPr txBox="1"/>
          <p:nvPr/>
        </p:nvSpPr>
        <p:spPr>
          <a:xfrm>
            <a:off x="2201235" y="3649672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HTTP Response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B3EBA00-C17A-38C4-B6C3-F46215E53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94282" y="3242932"/>
            <a:ext cx="699033" cy="69903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622DBA3-D8BC-8DEF-CEFF-56F110BA5C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1664" y="5218772"/>
            <a:ext cx="457199" cy="45719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7C69F0-F58F-D9B4-1D6D-A87F652539B5}"/>
              </a:ext>
            </a:extLst>
          </p:cNvPr>
          <p:cNvSpPr txBox="1"/>
          <p:nvPr/>
        </p:nvSpPr>
        <p:spPr>
          <a:xfrm>
            <a:off x="7638785" y="5223320"/>
            <a:ext cx="15901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Spring Boot</a:t>
            </a:r>
          </a:p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Microservices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E1DDEEE7-56A8-E8EE-31E6-3B10EF96F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37294" y="1063698"/>
            <a:ext cx="803201" cy="8032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E01EF40-1466-185D-ECF1-36A9C600F1F6}"/>
              </a:ext>
            </a:extLst>
          </p:cNvPr>
          <p:cNvGrpSpPr/>
          <p:nvPr/>
        </p:nvGrpSpPr>
        <p:grpSpPr>
          <a:xfrm>
            <a:off x="10103002" y="4065036"/>
            <a:ext cx="1403338" cy="1209195"/>
            <a:chOff x="9980341" y="4042734"/>
            <a:chExt cx="1403338" cy="1209195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F855968-FEC4-163B-37B2-D64206F40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80341" y="4042734"/>
              <a:ext cx="916720" cy="91672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9B9E8E7-6F87-FEAA-3B2C-77CFF884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72729" y="4340979"/>
              <a:ext cx="910950" cy="91095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74CDBA7-EFFC-A1D8-5C6A-5D650275DEEC}"/>
              </a:ext>
            </a:extLst>
          </p:cNvPr>
          <p:cNvSpPr txBox="1"/>
          <p:nvPr/>
        </p:nvSpPr>
        <p:spPr>
          <a:xfrm>
            <a:off x="7237141" y="5932287"/>
            <a:ext cx="3903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Server – Private Network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7A61BB0-0C50-6CCE-A36F-A05A058A16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77597" y="3080263"/>
            <a:ext cx="268671" cy="26867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039A90D-0774-A6D1-5C08-A86F44082B35}"/>
              </a:ext>
            </a:extLst>
          </p:cNvPr>
          <p:cNvSpPr/>
          <p:nvPr/>
        </p:nvSpPr>
        <p:spPr>
          <a:xfrm>
            <a:off x="7395118" y="1063698"/>
            <a:ext cx="1693126" cy="803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AD58AE-AD14-E6DA-9083-EDB7639D7339}"/>
              </a:ext>
            </a:extLst>
          </p:cNvPr>
          <p:cNvSpPr/>
          <p:nvPr/>
        </p:nvSpPr>
        <p:spPr>
          <a:xfrm>
            <a:off x="7402489" y="2007145"/>
            <a:ext cx="1693126" cy="803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08A9FA-7E0E-3CBF-40C3-6C1698C186E1}"/>
              </a:ext>
            </a:extLst>
          </p:cNvPr>
          <p:cNvSpPr txBox="1"/>
          <p:nvPr/>
        </p:nvSpPr>
        <p:spPr>
          <a:xfrm>
            <a:off x="7537198" y="1290530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8FA978-FA70-0F29-E53E-A3AF3A82C7EE}"/>
              </a:ext>
            </a:extLst>
          </p:cNvPr>
          <p:cNvSpPr txBox="1"/>
          <p:nvPr/>
        </p:nvSpPr>
        <p:spPr>
          <a:xfrm>
            <a:off x="7506332" y="2247162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Recipe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81F5A3-7B8D-F27B-8A35-FFF83F41AC76}"/>
              </a:ext>
            </a:extLst>
          </p:cNvPr>
          <p:cNvSpPr/>
          <p:nvPr/>
        </p:nvSpPr>
        <p:spPr>
          <a:xfrm>
            <a:off x="7395118" y="2947333"/>
            <a:ext cx="1693126" cy="803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A1F0D9-2086-B36D-0750-2CDDD7175272}"/>
              </a:ext>
            </a:extLst>
          </p:cNvPr>
          <p:cNvSpPr txBox="1"/>
          <p:nvPr/>
        </p:nvSpPr>
        <p:spPr>
          <a:xfrm>
            <a:off x="7498961" y="3187350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Inventory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6F5167-E313-2043-E369-38BF8819A8EE}"/>
              </a:ext>
            </a:extLst>
          </p:cNvPr>
          <p:cNvSpPr/>
          <p:nvPr/>
        </p:nvSpPr>
        <p:spPr>
          <a:xfrm>
            <a:off x="7402489" y="3850733"/>
            <a:ext cx="1693126" cy="8032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21A370-F8AC-8615-A968-611E7B312599}"/>
              </a:ext>
            </a:extLst>
          </p:cNvPr>
          <p:cNvSpPr txBox="1"/>
          <p:nvPr/>
        </p:nvSpPr>
        <p:spPr>
          <a:xfrm>
            <a:off x="7506332" y="4090750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Shopping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C064A2-F3D9-DB15-3FFD-E392702E0CEF}"/>
              </a:ext>
            </a:extLst>
          </p:cNvPr>
          <p:cNvSpPr txBox="1"/>
          <p:nvPr/>
        </p:nvSpPr>
        <p:spPr>
          <a:xfrm>
            <a:off x="10036096" y="5213202"/>
            <a:ext cx="1408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500" b="1" dirty="0"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347480572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1090</TotalTime>
  <Words>402</Words>
  <Application>Microsoft Macintosh PowerPoint</Application>
  <PresentationFormat>Widescreen</PresentationFormat>
  <Paragraphs>189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Calibri Light</vt:lpstr>
      <vt:lpstr>Gill Sans MT</vt:lpstr>
      <vt:lpstr>Parcel</vt:lpstr>
      <vt:lpstr>Custom Design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Janina Mattes</dc:creator>
  <cp:lastModifiedBy>Janina Mattes</cp:lastModifiedBy>
  <cp:revision>8</cp:revision>
  <dcterms:created xsi:type="dcterms:W3CDTF">2026-02-11T18:21:46Z</dcterms:created>
  <dcterms:modified xsi:type="dcterms:W3CDTF">2026-02-12T17:38:32Z</dcterms:modified>
</cp:coreProperties>
</file>